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6" r:id="rId2"/>
    <p:sldId id="271" r:id="rId3"/>
    <p:sldId id="279" r:id="rId4"/>
    <p:sldId id="281" r:id="rId5"/>
    <p:sldId id="283" r:id="rId6"/>
    <p:sldId id="284" r:id="rId7"/>
    <p:sldId id="285" r:id="rId8"/>
    <p:sldId id="275" r:id="rId9"/>
    <p:sldId id="286" r:id="rId10"/>
    <p:sldId id="276" r:id="rId11"/>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ようこそ" id="{E75E278A-FF0E-49A4-B170-79828D63BBAD}">
          <p14:sldIdLst>
            <p14:sldId id="256"/>
          </p14:sldIdLst>
        </p14:section>
        <p14:section name="デザイン、変形、注釈、共同作業、操作アシスト" id="{B9B51309-D148-4332-87C2-07BE32FBCA3B}">
          <p14:sldIdLst>
            <p14:sldId id="271"/>
            <p14:sldId id="279"/>
            <p14:sldId id="281"/>
            <p14:sldId id="283"/>
            <p14:sldId id="284"/>
            <p14:sldId id="285"/>
            <p14:sldId id="275"/>
            <p14:sldId id="286"/>
            <p14:sldId id="276"/>
          </p14:sldIdLst>
        </p14:section>
        <p14:section name="詳細情報" id="{2CC34DB2-6590-42C0-AD4B-A04C6060184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4726"/>
    <a:srgbClr val="404040"/>
    <a:srgbClr val="FF9B45"/>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1" autoAdjust="0"/>
    <p:restoredTop sz="94241" autoAdjust="0"/>
  </p:normalViewPr>
  <p:slideViewPr>
    <p:cSldViewPr snapToGrid="0">
      <p:cViewPr varScale="1">
        <p:scale>
          <a:sx n="103" d="100"/>
          <a:sy n="103" d="100"/>
        </p:scale>
        <p:origin x="90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3210" y="114"/>
      </p:cViewPr>
      <p:guideLst/>
    </p:cSldViewPr>
  </p:notes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7.xml" />
  <Relationship Id="rId13" Type="http://schemas.openxmlformats.org/officeDocument/2006/relationships/handoutMaster" Target="handoutMasters/handoutMaster1.xml" />
  <Relationship Id="rId18" Type="http://schemas.openxmlformats.org/officeDocument/2006/relationships/tableStyles" Target="tableStyles.xml" />
  <Relationship Id="rId3" Type="http://schemas.openxmlformats.org/officeDocument/2006/relationships/slide" Target="slides/slide2.xml" />
  <Relationship Id="rId7" Type="http://schemas.openxmlformats.org/officeDocument/2006/relationships/slide" Target="slides/slide6.xml" />
  <Relationship Id="rId12" Type="http://schemas.openxmlformats.org/officeDocument/2006/relationships/notesMaster" Target="notesMasters/notesMaster1.xml" />
  <Relationship Id="rId17" Type="http://schemas.openxmlformats.org/officeDocument/2006/relationships/theme" Target="theme/theme1.xml" />
  <Relationship Id="rId2" Type="http://schemas.openxmlformats.org/officeDocument/2006/relationships/slide" Target="slides/slide1.xml" />
  <Relationship Id="rId16" Type="http://schemas.openxmlformats.org/officeDocument/2006/relationships/viewProps" Target="viewProps.xml" />
  <Relationship Id="rId1" Type="http://schemas.openxmlformats.org/officeDocument/2006/relationships/slideMaster" Target="slideMasters/slideMaster1.xml" />
  <Relationship Id="rId6" Type="http://schemas.openxmlformats.org/officeDocument/2006/relationships/slide" Target="slides/slide5.xml" />
  <Relationship Id="rId11" Type="http://schemas.openxmlformats.org/officeDocument/2006/relationships/slide" Target="slides/slide10.xml" />
  <Relationship Id="rId5" Type="http://schemas.openxmlformats.org/officeDocument/2006/relationships/slide" Target="slides/slide4.xml" />
  <Relationship Id="rId15" Type="http://schemas.openxmlformats.org/officeDocument/2006/relationships/presProps" Target="presProps.xml" />
  <Relationship Id="rId10" Type="http://schemas.openxmlformats.org/officeDocument/2006/relationships/slide" Target="slides/slide9.xml" />
  <Relationship Id="rId4" Type="http://schemas.openxmlformats.org/officeDocument/2006/relationships/slide" Target="slides/slide3.xml" />
  <Relationship Id="rId9" Type="http://schemas.openxmlformats.org/officeDocument/2006/relationships/slide" Target="slides/slide8.xml" />
  <Relationship Id="rId14" Type="http://schemas.openxmlformats.org/officeDocument/2006/relationships/commentAuthors" Target="commentAuthors.xml" />
</Relationships>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331DED8-88B5-411A-ACD2-C758F92C980A}" type="datetime1">
              <a:rPr lang="ja-JP" altLang="en-US" smtClean="0">
                <a:latin typeface="Meiryo UI" panose="020B0604030504040204" pitchFamily="34" charset="-128"/>
                <a:ea typeface="Meiryo UI" panose="020B0604030504040204" pitchFamily="34" charset="-128"/>
              </a:rPr>
              <a:t>2025/5/15</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r>
              <a:rPr lang="en-US" altLang="ja-JP">
                <a:latin typeface="Meiryo UI" panose="020B0604030504040204" pitchFamily="34" charset="-128"/>
                <a:ea typeface="Meiryo UI" panose="020B0604030504040204" pitchFamily="34" charset="-128"/>
                <a:cs typeface="Meiryo UI" panose="020B0604030504040204" pitchFamily="34" charset="-128"/>
              </a:rPr>
              <a:t>1</a:t>
            </a:r>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679768-A2FC-4D08-91F6-8DCE6C566B36}" type="slidenum">
              <a:rPr lang="en-US" altLang="ja-JP" smtClean="0">
                <a:latin typeface="Meiryo UI" panose="020B0604030504040204" pitchFamily="34" charset="-128"/>
                <a:ea typeface="Meiryo UI" panose="020B0604030504040204" pitchFamily="34" charset="-128"/>
                <a:cs typeface="Meiryo UI" panose="020B0604030504040204" pitchFamily="34" charset="-128"/>
              </a:rPr>
              <a:t>‹#›</a:t>
            </a:fld>
            <a:endParaRPr lang="ja-JP" altLang="en-US">
              <a:latin typeface="Meiryo UI" panose="020B0604030504040204" pitchFamily="34" charset="-128"/>
              <a:ea typeface="Meiryo UI" panose="020B0604030504040204" pitchFamily="34" charset="-128"/>
              <a:cs typeface="Meiryo UI" panose="020B0604030504040204" pitchFamily="34" charset="-128"/>
            </a:endParaRPr>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f hdr="0" ftr="0" dt="0"/>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EA714F72-2ED5-42CD-BB70-0808FD3450BC}" type="datetime1">
              <a:rPr lang="ja-JP" altLang="en-US" noProof="0" smtClean="0"/>
              <a:t>2025/5/15</a:t>
            </a:fld>
            <a:endParaRPr lang="ja-JP" altLang="en-US" noProof="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34" charset="-128"/>
                <a:ea typeface="Meiryo UI" panose="020B0604030504040204" pitchFamily="34" charset="-128"/>
                <a:cs typeface="Meiryo UI" panose="020B0604030504040204" pitchFamily="34" charset="-128"/>
              </a:defRPr>
            </a:lvl1pPr>
          </a:lstStyle>
          <a:p>
            <a:r>
              <a:rPr lang="en-US" altLang="ja-JP" noProof="0"/>
              <a:t>1</a:t>
            </a:r>
            <a:endParaRPr lang="ja-JP" altLang="en-US" noProof="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34" charset="-128"/>
                <a:ea typeface="Meiryo UI" panose="020B0604030504040204" pitchFamily="34" charset="-128"/>
                <a:cs typeface="Meiryo UI" panose="020B0604030504040204" pitchFamily="34" charset="-128"/>
              </a:defRPr>
            </a:lvl1pPr>
          </a:lstStyle>
          <a:p>
            <a:fld id="{DF61EA0F-A667-4B49-8422-0062BC55E249}" type="slidenum">
              <a:rPr lang="en-US" altLang="ja-JP" noProof="0" smtClean="0"/>
              <a:pPr/>
              <a:t>‹#›</a:t>
            </a:fld>
            <a:endParaRPr lang="ja-JP" altLang="en-US" noProof="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4572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9144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3716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828800" algn="l" defTabSz="914400" rtl="0" eaLnBrk="1" latinLnBrk="0" hangingPunct="1">
      <a:defRPr sz="12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_rels/notesSlide10.xml.rels>&#65279;<?xml version="1.0" encoding="utf-8" standalone="yes"?>
<Relationships xmlns="http://schemas.openxmlformats.org/package/2006/relationships">
  <Relationship Id="rId2" Type="http://schemas.openxmlformats.org/officeDocument/2006/relationships/slide" Target="../slides/slide10.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3.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4.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5.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6.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xml" />
  <Relationship Id="rId1" Type="http://schemas.openxmlformats.org/officeDocument/2006/relationships/notesMaster" Target="../notesMasters/notesMaster1.xml" />
</Relationships>
</file>

<file path=ppt/notesSlides/_rels/notesSlide8.xml.rels>&#65279;<?xml version="1.0" encoding="utf-8" standalone="yes"?>
<Relationships xmlns="http://schemas.openxmlformats.org/package/2006/relationships">
  <Relationship Id="rId2" Type="http://schemas.openxmlformats.org/officeDocument/2006/relationships/slide" Target="../slides/slide8.xml" />
  <Relationship Id="rId1" Type="http://schemas.openxmlformats.org/officeDocument/2006/relationships/notesMaster" Target="../notesMasters/notesMaster1.xml" />
</Relationships>
</file>

<file path=ppt/notesSlides/_rels/notesSlide9.xml.rels>&#65279;<?xml version="1.0" encoding="utf-8" standalone="yes"?>
<Relationships xmlns="http://schemas.openxmlformats.org/package/2006/relationships">
  <Relationship Id="rId2" Type="http://schemas.openxmlformats.org/officeDocument/2006/relationships/slide" Target="../slides/slide9.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rtlCol="0"/>
          <a:lstStyle/>
          <a:p>
            <a:pPr rtl="0"/>
            <a:endParaRPr lang="ja-JP" altLang="en-US"/>
          </a:p>
        </p:txBody>
      </p:sp>
      <p:sp>
        <p:nvSpPr>
          <p:cNvPr id="4" name="スライド番号プレースホルダー 3"/>
          <p:cNvSpPr>
            <a:spLocks noGrp="1"/>
          </p:cNvSpPr>
          <p:nvPr>
            <p:ph type="sldNum" sz="quarter" idx="10"/>
          </p:nvPr>
        </p:nvSpPr>
        <p:spPr/>
        <p:txBody>
          <a:bodyPr rtlCol="0"/>
          <a:lstStyle/>
          <a:p>
            <a:pPr rtl="0"/>
            <a:fld id="{DF61EA0F-A667-4B49-8422-0062BC55E249}" type="slidenum">
              <a:rPr lang="en-US" altLang="ja-JP" smtClean="0"/>
              <a:t>1</a:t>
            </a:fld>
            <a:endParaRPr lang="ja-JP" altLang="en-US"/>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10</a:t>
            </a:fld>
            <a:endParaRPr lang="ja-JP" altLang="en-US"/>
          </a:p>
        </p:txBody>
      </p:sp>
    </p:spTree>
    <p:extLst>
      <p:ext uri="{BB962C8B-B14F-4D97-AF65-F5344CB8AC3E}">
        <p14:creationId xmlns:p14="http://schemas.microsoft.com/office/powerpoint/2010/main" val="410400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2</a:t>
            </a:fld>
            <a:endParaRPr lang="ja-JP" altLang="en-US"/>
          </a:p>
        </p:txBody>
      </p:sp>
    </p:spTree>
    <p:extLst>
      <p:ext uri="{BB962C8B-B14F-4D97-AF65-F5344CB8AC3E}">
        <p14:creationId xmlns:p14="http://schemas.microsoft.com/office/powerpoint/2010/main" val="181199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3</a:t>
            </a:fld>
            <a:endParaRPr lang="ja-JP" altLang="en-US"/>
          </a:p>
        </p:txBody>
      </p:sp>
    </p:spTree>
    <p:extLst>
      <p:ext uri="{BB962C8B-B14F-4D97-AF65-F5344CB8AC3E}">
        <p14:creationId xmlns:p14="http://schemas.microsoft.com/office/powerpoint/2010/main" val="3538902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4</a:t>
            </a:fld>
            <a:endParaRPr lang="ja-JP" altLang="en-US"/>
          </a:p>
        </p:txBody>
      </p:sp>
    </p:spTree>
    <p:extLst>
      <p:ext uri="{BB962C8B-B14F-4D97-AF65-F5344CB8AC3E}">
        <p14:creationId xmlns:p14="http://schemas.microsoft.com/office/powerpoint/2010/main" val="2416612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FB279-DB90-5AC4-F0A8-526829E6EF7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9F524AC-1B27-71BF-1134-2CC51C79824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5872E4-96CF-C09A-BE8B-5DAEADD169F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7C76E16-9986-FFEA-99C8-56A94775A550}"/>
              </a:ext>
            </a:extLst>
          </p:cNvPr>
          <p:cNvSpPr>
            <a:spLocks noGrp="1"/>
          </p:cNvSpPr>
          <p:nvPr>
            <p:ph type="sldNum" sz="quarter" idx="5"/>
          </p:nvPr>
        </p:nvSpPr>
        <p:spPr/>
        <p:txBody>
          <a:bodyPr/>
          <a:lstStyle/>
          <a:p>
            <a:fld id="{DF61EA0F-A667-4B49-8422-0062BC55E249}" type="slidenum">
              <a:rPr lang="en-US" altLang="ja-JP" smtClean="0"/>
              <a:pPr/>
              <a:t>5</a:t>
            </a:fld>
            <a:endParaRPr lang="ja-JP" altLang="en-US"/>
          </a:p>
        </p:txBody>
      </p:sp>
    </p:spTree>
    <p:extLst>
      <p:ext uri="{BB962C8B-B14F-4D97-AF65-F5344CB8AC3E}">
        <p14:creationId xmlns:p14="http://schemas.microsoft.com/office/powerpoint/2010/main" val="1171905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8EB47-7B26-CF18-F6AE-3A2606A611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4031EB5-87FA-416A-6BD7-EEEF5803FA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EE24EE-D85F-3E1F-ED6C-49200E3BCD8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9D8C15-DE0C-0F27-FAC8-BA4C713BAA8F}"/>
              </a:ext>
            </a:extLst>
          </p:cNvPr>
          <p:cNvSpPr>
            <a:spLocks noGrp="1"/>
          </p:cNvSpPr>
          <p:nvPr>
            <p:ph type="sldNum" sz="quarter" idx="5"/>
          </p:nvPr>
        </p:nvSpPr>
        <p:spPr/>
        <p:txBody>
          <a:bodyPr/>
          <a:lstStyle/>
          <a:p>
            <a:fld id="{DF61EA0F-A667-4B49-8422-0062BC55E249}" type="slidenum">
              <a:rPr lang="en-US" altLang="ja-JP" smtClean="0"/>
              <a:pPr/>
              <a:t>6</a:t>
            </a:fld>
            <a:endParaRPr lang="ja-JP" altLang="en-US"/>
          </a:p>
        </p:txBody>
      </p:sp>
    </p:spTree>
    <p:extLst>
      <p:ext uri="{BB962C8B-B14F-4D97-AF65-F5344CB8AC3E}">
        <p14:creationId xmlns:p14="http://schemas.microsoft.com/office/powerpoint/2010/main" val="2992928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39ECC-9899-705F-DCA0-A1F32F35B33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0F42F7-E8AE-A597-D6F2-01AE2874753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CE995C-0874-5089-3F0B-7FBE96BEC64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F012244-B50C-1F23-3D0E-F15C0CB1C795}"/>
              </a:ext>
            </a:extLst>
          </p:cNvPr>
          <p:cNvSpPr>
            <a:spLocks noGrp="1"/>
          </p:cNvSpPr>
          <p:nvPr>
            <p:ph type="sldNum" sz="quarter" idx="5"/>
          </p:nvPr>
        </p:nvSpPr>
        <p:spPr/>
        <p:txBody>
          <a:bodyPr/>
          <a:lstStyle/>
          <a:p>
            <a:fld id="{DF61EA0F-A667-4B49-8422-0062BC55E249}" type="slidenum">
              <a:rPr lang="en-US" altLang="ja-JP" smtClean="0"/>
              <a:pPr/>
              <a:t>7</a:t>
            </a:fld>
            <a:endParaRPr lang="ja-JP" altLang="en-US"/>
          </a:p>
        </p:txBody>
      </p:sp>
    </p:spTree>
    <p:extLst>
      <p:ext uri="{BB962C8B-B14F-4D97-AF65-F5344CB8AC3E}">
        <p14:creationId xmlns:p14="http://schemas.microsoft.com/office/powerpoint/2010/main" val="92337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DF61EA0F-A667-4B49-8422-0062BC55E249}" type="slidenum">
              <a:rPr lang="en-US" altLang="ja-JP" smtClean="0"/>
              <a:pPr/>
              <a:t>8</a:t>
            </a:fld>
            <a:endParaRPr lang="ja-JP" altLang="en-US"/>
          </a:p>
        </p:txBody>
      </p:sp>
    </p:spTree>
    <p:extLst>
      <p:ext uri="{BB962C8B-B14F-4D97-AF65-F5344CB8AC3E}">
        <p14:creationId xmlns:p14="http://schemas.microsoft.com/office/powerpoint/2010/main" val="593562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5EE40-4055-651F-E618-FE79CBF8F0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8C6A076-CC86-540F-6B34-17B32E66093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CCD750-6B3C-2657-34F7-2AADC6F2684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471E89B-1361-1402-E11B-9105DD3A2BB4}"/>
              </a:ext>
            </a:extLst>
          </p:cNvPr>
          <p:cNvSpPr>
            <a:spLocks noGrp="1"/>
          </p:cNvSpPr>
          <p:nvPr>
            <p:ph type="sldNum" sz="quarter" idx="5"/>
          </p:nvPr>
        </p:nvSpPr>
        <p:spPr/>
        <p:txBody>
          <a:bodyPr/>
          <a:lstStyle/>
          <a:p>
            <a:fld id="{DF61EA0F-A667-4B49-8422-0062BC55E249}" type="slidenum">
              <a:rPr lang="en-US" altLang="ja-JP" smtClean="0"/>
              <a:pPr/>
              <a:t>9</a:t>
            </a:fld>
            <a:endParaRPr lang="ja-JP" altLang="en-US"/>
          </a:p>
        </p:txBody>
      </p:sp>
    </p:spTree>
    <p:extLst>
      <p:ext uri="{BB962C8B-B14F-4D97-AF65-F5344CB8AC3E}">
        <p14:creationId xmlns:p14="http://schemas.microsoft.com/office/powerpoint/2010/main" val="2582159534"/>
      </p:ext>
    </p:extLst>
  </p:cSld>
  <p:clrMapOvr>
    <a:masterClrMapping/>
  </p:clrMapOvr>
</p:notes>
</file>

<file path=ppt/slideLayouts/_rels/slideLayout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長方形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p:txBody>
          <a:bodyPr rtlCol="0"/>
          <a:lstStyle>
            <a:lvl1pPr>
              <a:defRPr>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9" name="長方形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cxnSp>
        <p:nvCxnSpPr>
          <p:cNvPr id="12" name="直線​​コネクタ(S)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タイトル 3"/>
          <p:cNvSpPr>
            <a:spLocks noGrp="1"/>
          </p:cNvSpPr>
          <p:nvPr>
            <p:ph type="title"/>
          </p:nvPr>
        </p:nvSpPr>
        <p:spPr>
          <a:xfrm>
            <a:off x="521207" y="448056"/>
            <a:ext cx="6877119" cy="640080"/>
          </a:xfrm>
        </p:spPr>
        <p:txBody>
          <a:bodyPr rtlCol="0" anchor="b" anchorCtr="0">
            <a:normAutofit/>
          </a:bodyPr>
          <a:lstStyle>
            <a:lvl1pPr>
              <a:defRPr sz="2800">
                <a:solidFill>
                  <a:schemeClr val="bg2">
                    <a:lumMod val="2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3" name="コンテンツ プレースホルダー 2"/>
          <p:cNvSpPr>
            <a:spLocks noGrp="1"/>
          </p:cNvSpPr>
          <p:nvPr>
            <p:ph sz="quarter" idx="10" hasCustomPrompt="1"/>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1pPr>
            <a:lvl2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2pPr>
            <a:lvl3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3pPr>
            <a:lvl4pPr>
              <a:defRPr lang="en-US" sz="12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4pPr>
            <a:lvl5pPr>
              <a:defRPr lang="en-US" sz="120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5pPr>
          </a:lstStyle>
          <a:p>
            <a:pPr marL="0" lvl="0" indent="0" rtl="0">
              <a:lnSpc>
                <a:spcPct val="150000"/>
              </a:lnSpc>
              <a:spcBef>
                <a:spcPts val="1000"/>
              </a:spcBef>
              <a:spcAft>
                <a:spcPts val="1200"/>
              </a:spcAft>
              <a:buNone/>
            </a:pPr>
            <a:r>
              <a:rPr lang="ja-JP" altLang="en-US" noProof="0"/>
              <a:t>クリックしてマスター テキストのスタイルを編集</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
        <p:nvSpPr>
          <p:cNvPr id="6"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7"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8" name="スライド番号プレースホルダー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9860EDB8-5305-433F-BE41-D7A86D811DB3}" type="slidenum">
              <a:rPr lang="en-US" altLang="ja-JP" noProof="0" smtClean="0"/>
              <a:pPr/>
              <a:t>‹#›</a:t>
            </a:fld>
            <a:endParaRPr lang="ja-JP" altLang="en-US" noProof="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9" name="長方形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10" name="長方形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1"/>
          <p:cNvSpPr>
            <a:spLocks noGrp="1"/>
          </p:cNvSpPr>
          <p:nvPr>
            <p:ph type="title"/>
          </p:nvPr>
        </p:nvSpPr>
        <p:spPr>
          <a:xfrm>
            <a:off x="521208" y="1536192"/>
            <a:ext cx="6876288" cy="640080"/>
          </a:xfrm>
        </p:spPr>
        <p:txBody>
          <a:bodyPr rtlCol="0">
            <a:normAutofit/>
          </a:bodyPr>
          <a:lstStyle>
            <a:lvl1pPr>
              <a:defRPr sz="3600">
                <a:solidFill>
                  <a:schemeClr val="bg1"/>
                </a:solidFill>
                <a:latin typeface="Meiryo UI" panose="020B0604030504040204" pitchFamily="34" charset="-128"/>
                <a:ea typeface="Meiryo UI" panose="020B0604030504040204" pitchFamily="34" charset="-128"/>
                <a:cs typeface="Meiryo UI" panose="020B0604030504040204" pitchFamily="34" charset="-128"/>
              </a:defRPr>
            </a:lvl1pPr>
          </a:lstStyle>
          <a:p>
            <a:pPr rtl="0"/>
            <a:r>
              <a:rPr lang="ja-JP" altLang="en-US" noProof="0"/>
              <a:t>マスター タイトルの書式設定</a:t>
            </a:r>
          </a:p>
        </p:txBody>
      </p:sp>
      <p:sp>
        <p:nvSpPr>
          <p:cNvPr id="7" name="コンテンツ プレースホルダー 6"/>
          <p:cNvSpPr>
            <a:spLocks noGrp="1"/>
          </p:cNvSpPr>
          <p:nvPr>
            <p:ph sz="quarter" idx="13" hasCustomPrompt="1"/>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1pPr>
            <a:lvl2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2pPr>
            <a:lvl3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3pPr>
            <a:lvl4pPr>
              <a:defRPr lang="en-US" sz="1200" dirty="0" smtClean="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4pPr>
            <a:lvl5pPr>
              <a:defRPr lang="en-US" sz="1200" dirty="0">
                <a:solidFill>
                  <a:schemeClr val="tx1">
                    <a:lumMod val="75000"/>
                    <a:lumOff val="25000"/>
                  </a:schemeClr>
                </a:solidFill>
                <a:latin typeface="Meiryo UI" panose="020B0604030504040204" pitchFamily="34" charset="-128"/>
                <a:ea typeface="Meiryo UI" panose="020B0604030504040204" pitchFamily="34" charset="-128"/>
                <a:cs typeface="Meiryo UI" panose="020B0604030504040204" pitchFamily="34" charset="-128"/>
              </a:defRPr>
            </a:lvl5pPr>
          </a:lstStyle>
          <a:p>
            <a:pPr marL="0" lvl="0" indent="0" rtl="0">
              <a:lnSpc>
                <a:spcPct val="150000"/>
              </a:lnSpc>
              <a:spcBef>
                <a:spcPts val="1000"/>
              </a:spcBef>
              <a:spcAft>
                <a:spcPts val="1200"/>
              </a:spcAft>
              <a:buNone/>
            </a:pPr>
            <a:r>
              <a:rPr lang="ja-JP" altLang="en-US" noProof="0"/>
              <a:t>クリックしてマスター テキストのスタイルを編集</a:t>
            </a:r>
          </a:p>
          <a:p>
            <a:pPr marL="0" lvl="1" indent="0" rtl="0">
              <a:lnSpc>
                <a:spcPct val="150000"/>
              </a:lnSpc>
              <a:spcBef>
                <a:spcPts val="1000"/>
              </a:spcBef>
              <a:spcAft>
                <a:spcPts val="1200"/>
              </a:spcAft>
              <a:buNone/>
            </a:pPr>
            <a:r>
              <a:rPr lang="ja-JP" altLang="en-US" noProof="0"/>
              <a:t>第 </a:t>
            </a:r>
            <a:r>
              <a:rPr lang="en-US" altLang="ja-JP" noProof="0"/>
              <a:t>2 </a:t>
            </a:r>
            <a:r>
              <a:rPr lang="ja-JP" altLang="en-US" noProof="0"/>
              <a:t>レベル</a:t>
            </a:r>
          </a:p>
          <a:p>
            <a:pPr marL="0" lvl="2" indent="0" rtl="0">
              <a:lnSpc>
                <a:spcPct val="150000"/>
              </a:lnSpc>
              <a:spcBef>
                <a:spcPts val="1000"/>
              </a:spcBef>
              <a:spcAft>
                <a:spcPts val="1200"/>
              </a:spcAft>
              <a:buNone/>
            </a:pPr>
            <a:r>
              <a:rPr lang="ja-JP" altLang="en-US" noProof="0"/>
              <a:t>第 </a:t>
            </a:r>
            <a:r>
              <a:rPr lang="en-US" altLang="ja-JP" noProof="0"/>
              <a:t>3 </a:t>
            </a:r>
            <a:r>
              <a:rPr lang="ja-JP" altLang="en-US" noProof="0"/>
              <a:t>レベル</a:t>
            </a:r>
          </a:p>
          <a:p>
            <a:pPr marL="0" lvl="3" indent="0" rtl="0">
              <a:lnSpc>
                <a:spcPct val="150000"/>
              </a:lnSpc>
              <a:spcBef>
                <a:spcPts val="1000"/>
              </a:spcBef>
              <a:spcAft>
                <a:spcPts val="1200"/>
              </a:spcAft>
              <a:buNone/>
            </a:pPr>
            <a:r>
              <a:rPr lang="ja-JP" altLang="en-US" noProof="0"/>
              <a:t>第 </a:t>
            </a:r>
            <a:r>
              <a:rPr lang="en-US" altLang="ja-JP" noProof="0"/>
              <a:t>4 </a:t>
            </a:r>
            <a:r>
              <a:rPr lang="ja-JP" altLang="en-US" noProof="0"/>
              <a:t>レベル</a:t>
            </a:r>
          </a:p>
          <a:p>
            <a:pPr marL="0" lvl="4" indent="0" rtl="0">
              <a:lnSpc>
                <a:spcPct val="150000"/>
              </a:lnSpc>
              <a:spcBef>
                <a:spcPts val="1000"/>
              </a:spcBef>
              <a:spcAft>
                <a:spcPts val="1200"/>
              </a:spcAft>
              <a:buNone/>
            </a:pPr>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&#65279;<?xml version="1.0" encoding="utf-8" standalone="yes"?>
<Relationships xmlns="http://schemas.openxmlformats.org/package/2006/relationships">
  <Relationship Id="rId3" Type="http://schemas.openxmlformats.org/officeDocument/2006/relationships/slideLayout" Target="../slideLayouts/slideLayout3.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4"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長方形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rtl="0"/>
            <a:endParaRPr lang="ja-JP" altLang="en-US" sz="1800" noProof="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タイトル プレースホルダー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pPr rtl="0"/>
            <a:r>
              <a:rPr lang="ja-JP" altLang="en-US" noProof="0"/>
              <a:t>マスター タイトルの書式設定</a:t>
            </a:r>
          </a:p>
        </p:txBody>
      </p:sp>
      <p:sp>
        <p:nvSpPr>
          <p:cNvPr id="3" name="テキスト プレースホルダー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rtl="0"/>
            <a:r>
              <a:rPr lang="ja-JP" altLang="en-US" noProof="0"/>
              <a:t>クリックしてマスター テキストのスタイルを編集</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日付プレースホルダー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dirty="0"/>
          </a:p>
        </p:txBody>
      </p:sp>
      <p:sp>
        <p:nvSpPr>
          <p:cNvPr id="5" name="フッター プレースホルダー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endParaRPr lang="ja-JP" altLang="en-US" noProof="0"/>
          </a:p>
        </p:txBody>
      </p:sp>
      <p:sp>
        <p:nvSpPr>
          <p:cNvPr id="6" name="スライド番号プレースホルダー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latin typeface="Meiryo UI" panose="020B0604030504040204" pitchFamily="34" charset="-128"/>
                <a:ea typeface="Meiryo UI" panose="020B0604030504040204" pitchFamily="34" charset="-128"/>
                <a:cs typeface="Meiryo UI" panose="020B0604030504040204" pitchFamily="34" charset="-128"/>
              </a:defRPr>
            </a:lvl1pPr>
          </a:lstStyle>
          <a:p>
            <a:fld id="{9860EDB8-5305-433F-BE41-D7A86D811DB3}" type="slidenum">
              <a:rPr lang="en-US" altLang="ja-JP" noProof="0" smtClean="0"/>
              <a:pPr/>
              <a:t>‹#›</a:t>
            </a:fld>
            <a:endParaRPr lang="ja-JP" altLang="en-US" noProof="0"/>
          </a:p>
        </p:txBody>
      </p:sp>
      <p:cxnSp>
        <p:nvCxnSpPr>
          <p:cNvPr id="8" name="直線​​コネクタ(S)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914400" rtl="0" eaLnBrk="1" latinLnBrk="0" hangingPunct="1">
        <a:spcBef>
          <a:spcPct val="0"/>
        </a:spcBef>
        <a:buNone/>
        <a:defRPr kumimoji="1" sz="2800" kern="120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p:titleStyle>
    <p:bodyStyle>
      <a:lvl1pPr marL="0" indent="0" algn="l" defTabSz="914400" rtl="0" eaLnBrk="1" latinLnBrk="0" hangingPunct="1">
        <a:lnSpc>
          <a:spcPct val="150000"/>
        </a:lnSpc>
        <a:spcBef>
          <a:spcPts val="1000"/>
        </a:spcBef>
        <a:spcAft>
          <a:spcPts val="1200"/>
        </a:spcAft>
        <a:buFontTx/>
        <a:buNone/>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a:solidFill>
            <a:schemeClr val="tx1"/>
          </a:solidFill>
          <a:latin typeface="Meiryo UI" panose="020B0604030504040204" pitchFamily="34" charset="-128"/>
          <a:ea typeface="Meiryo UI" panose="020B0604030504040204" pitchFamily="34" charset="-128"/>
          <a:cs typeface="Meiryo UI" panose="020B0604030504040204" pitchFamily="34" charset="-128"/>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eiryo UI" panose="020B0604030504040204" pitchFamily="34" charset="-128"/>
          <a:ea typeface="Meiryo UI" panose="020B0604030504040204" pitchFamily="34" charset="-128"/>
          <a:cs typeface="Meiryo UI" panose="020B0604030504040204" pitchFamily="34" charset="-128"/>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kumimoji="1"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kumimoji="1" sz="12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1.jpeg" />
  <Relationship Id="rId2" Type="http://schemas.openxmlformats.org/officeDocument/2006/relationships/notesSlide" Target="../notesSlides/notesSlide1.xml"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2" Type="http://schemas.openxmlformats.org/officeDocument/2006/relationships/notesSlide" Target="../notesSlides/notesSlide10.xml" />
  <Relationship Id="rId1" Type="http://schemas.openxmlformats.org/officeDocument/2006/relationships/slideLayout" Target="../slideLayouts/slideLayout2.xml" />
</Relationships>
</file>

<file path=ppt/slides/_rels/slide2.xml.rels>&#65279;<?xml version="1.0" encoding="utf-8" standalone="yes"?>
<Relationships xmlns="http://schemas.openxmlformats.org/package/2006/relationships">
  <Relationship Id="rId3" Type="http://schemas.openxmlformats.org/officeDocument/2006/relationships/image" Target="../media/image2.png" />
  <Relationship Id="rId2" Type="http://schemas.openxmlformats.org/officeDocument/2006/relationships/notesSlide" Target="../notesSlides/notesSlide2.xml" />
  <Relationship Id="rId1" Type="http://schemas.openxmlformats.org/officeDocument/2006/relationships/slideLayout" Target="../slideLayouts/slideLayout2.xml" />
</Relationships>
</file>

<file path=ppt/slides/_rels/slide3.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notesSlide" Target="../notesSlides/notesSlide3.xml" />
  <Relationship Id="rId1" Type="http://schemas.openxmlformats.org/officeDocument/2006/relationships/slideLayout" Target="../slideLayouts/slideLayout2.xml" />
</Relationships>
</file>

<file path=ppt/slides/_rels/slide4.xml.rels>&#65279;<?xml version="1.0" encoding="utf-8" standalone="yes"?>
<Relationships xmlns="http://schemas.openxmlformats.org/package/2006/relationships">
  <Relationship Id="rId3" Type="http://schemas.openxmlformats.org/officeDocument/2006/relationships/image" Target="../media/image4.jpeg" />
  <Relationship Id="rId2" Type="http://schemas.openxmlformats.org/officeDocument/2006/relationships/notesSlide" Target="../notesSlides/notesSlide4.xml" />
  <Relationship Id="rId1" Type="http://schemas.openxmlformats.org/officeDocument/2006/relationships/slideLayout" Target="../slideLayouts/slideLayout2.xml" />
  <Relationship Id="rId4" Type="http://schemas.openxmlformats.org/officeDocument/2006/relationships/image" Target="../media/image5.jpeg" />
</Relationships>
</file>

<file path=ppt/slides/_rels/slide5.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notesSlide" Target="../notesSlides/notesSlide5.xml" />
  <Relationship Id="rId1" Type="http://schemas.openxmlformats.org/officeDocument/2006/relationships/slideLayout" Target="../slideLayouts/slideLayout2.xml" />
  <Relationship Id="rId4" Type="http://schemas.openxmlformats.org/officeDocument/2006/relationships/image" Target="../media/image7.jpeg" />
</Relationships>
</file>

<file path=ppt/slides/_rels/slide6.xml.rels>&#65279;<?xml version="1.0" encoding="utf-8" standalone="yes"?>
<Relationships xmlns="http://schemas.openxmlformats.org/package/2006/relationships">
  <Relationship Id="rId3" Type="http://schemas.openxmlformats.org/officeDocument/2006/relationships/image" Target="../media/image8.jpeg" />
  <Relationship Id="rId2" Type="http://schemas.openxmlformats.org/officeDocument/2006/relationships/notesSlide" Target="../notesSlides/notesSlide6.xml" />
  <Relationship Id="rId1" Type="http://schemas.openxmlformats.org/officeDocument/2006/relationships/slideLayout" Target="../slideLayouts/slideLayout2.xml" />
  <Relationship Id="rId4" Type="http://schemas.openxmlformats.org/officeDocument/2006/relationships/image" Target="../media/image9.jpeg" />
</Relationships>
</file>

<file path=ppt/slides/_rels/slide7.xml.rels>&#65279;<?xml version="1.0" encoding="utf-8" standalone="yes"?>
<Relationships xmlns="http://schemas.openxmlformats.org/package/2006/relationships">
  <Relationship Id="rId3" Type="http://schemas.openxmlformats.org/officeDocument/2006/relationships/image" Target="../media/image10.jpeg" />
  <Relationship Id="rId2" Type="http://schemas.openxmlformats.org/officeDocument/2006/relationships/notesSlide" Target="../notesSlides/notesSlide7.xml" />
  <Relationship Id="rId1" Type="http://schemas.openxmlformats.org/officeDocument/2006/relationships/slideLayout" Target="../slideLayouts/slideLayout2.xml" />
  <Relationship Id="rId4" Type="http://schemas.openxmlformats.org/officeDocument/2006/relationships/image" Target="../media/image11.jpeg" />
</Relationships>
</file>

<file path=ppt/slides/_rels/slide8.xml.rels>&#65279;<?xml version="1.0" encoding="utf-8" standalone="yes"?>
<Relationships xmlns="http://schemas.openxmlformats.org/package/2006/relationships">
  <Relationship Id="rId3" Type="http://schemas.openxmlformats.org/officeDocument/2006/relationships/image" Target="../media/image12.jpeg" />
  <Relationship Id="rId2" Type="http://schemas.openxmlformats.org/officeDocument/2006/relationships/notesSlide" Target="../notesSlides/notesSlide8.xml" />
  <Relationship Id="rId1" Type="http://schemas.openxmlformats.org/officeDocument/2006/relationships/slideLayout" Target="../slideLayouts/slideLayout2.xml" />
</Relationships>
</file>

<file path=ppt/slides/_rels/slide9.xml.rels>&#65279;<?xml version="1.0" encoding="utf-8" standalone="yes"?>
<Relationships xmlns="http://schemas.openxmlformats.org/package/2006/relationships">
  <Relationship Id="rId3" Type="http://schemas.openxmlformats.org/officeDocument/2006/relationships/image" Target="../media/image13.jpeg" />
  <Relationship Id="rId2" Type="http://schemas.openxmlformats.org/officeDocument/2006/relationships/notesSlide" Target="../notesSlides/notesSlide9.xml" />
  <Relationship Id="rId1" Type="http://schemas.openxmlformats.org/officeDocument/2006/relationships/slideLayout" Target="../slideLayouts/slideLayout2.xml" />
</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838200" y="1043021"/>
            <a:ext cx="10515600" cy="2387600"/>
          </a:xfrm>
        </p:spPr>
        <p:txBody>
          <a:bodyPr rtlCol="0" anchor="ctr" anchorCtr="0">
            <a:normAutofit/>
          </a:bodyPr>
          <a:lstStyle/>
          <a:p>
            <a:pPr rtl="0"/>
            <a:r>
              <a:rPr lang="ja-JP" altLang="en-US"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鷹の台自治会</a:t>
            </a:r>
            <a:br>
              <a:rPr lang="en-US" altLang="ja-JP"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br>
            <a:r>
              <a:rPr lang="ja-JP" altLang="en-US"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公式</a:t>
            </a:r>
            <a:r>
              <a:rPr lang="en-US" altLang="ja-JP"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LINE</a:t>
            </a:r>
            <a:r>
              <a:rPr lang="ja-JP" altLang="en-US" sz="48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を活用した情報発信について</a:t>
            </a:r>
          </a:p>
        </p:txBody>
      </p:sp>
      <p:sp>
        <p:nvSpPr>
          <p:cNvPr id="3" name="サブタイトル 2"/>
          <p:cNvSpPr>
            <a:spLocks noGrp="1"/>
          </p:cNvSpPr>
          <p:nvPr>
            <p:ph type="subTitle" idx="4294967295"/>
          </p:nvPr>
        </p:nvSpPr>
        <p:spPr>
          <a:xfrm>
            <a:off x="846288" y="3446290"/>
            <a:ext cx="10507512" cy="2805220"/>
          </a:xfrm>
        </p:spPr>
        <p:txBody>
          <a:bodyPr rtlCol="0">
            <a:noAutofit/>
          </a:bodyPr>
          <a:lstStyle/>
          <a:p>
            <a:pPr marL="0" indent="0" rtl="0">
              <a:buNone/>
            </a:pPr>
            <a:r>
              <a:rPr lang="ja-JP" altLang="en-US" sz="2400" dirty="0">
                <a:solidFill>
                  <a:schemeClr val="bg1"/>
                </a:solidFill>
              </a:rPr>
              <a:t>日　 時：令和</a:t>
            </a:r>
            <a:r>
              <a:rPr lang="en-US" altLang="ja-JP" sz="2400" dirty="0">
                <a:solidFill>
                  <a:schemeClr val="bg1"/>
                </a:solidFill>
              </a:rPr>
              <a:t>7</a:t>
            </a:r>
            <a:r>
              <a:rPr lang="ja-JP" altLang="en-US" sz="2400" dirty="0">
                <a:solidFill>
                  <a:schemeClr val="bg1"/>
                </a:solidFill>
              </a:rPr>
              <a:t>年</a:t>
            </a:r>
            <a:r>
              <a:rPr lang="en-US" altLang="ja-JP" sz="2400" dirty="0">
                <a:solidFill>
                  <a:schemeClr val="bg1"/>
                </a:solidFill>
              </a:rPr>
              <a:t>5</a:t>
            </a:r>
            <a:r>
              <a:rPr lang="ja-JP" altLang="en-US" sz="2400" dirty="0">
                <a:solidFill>
                  <a:schemeClr val="bg1"/>
                </a:solidFill>
              </a:rPr>
              <a:t>月</a:t>
            </a:r>
            <a:r>
              <a:rPr lang="en-US" altLang="ja-JP" sz="2400" dirty="0">
                <a:solidFill>
                  <a:schemeClr val="bg1"/>
                </a:solidFill>
              </a:rPr>
              <a:t>17</a:t>
            </a:r>
            <a:r>
              <a:rPr lang="ja-JP" altLang="en-US" sz="2400" dirty="0">
                <a:solidFill>
                  <a:schemeClr val="bg1"/>
                </a:solidFill>
              </a:rPr>
              <a:t>日　土曜日　</a:t>
            </a:r>
            <a:r>
              <a:rPr lang="en-US" altLang="ja-JP" sz="2400" dirty="0">
                <a:solidFill>
                  <a:schemeClr val="bg1"/>
                </a:solidFill>
              </a:rPr>
              <a:t>9:30</a:t>
            </a:r>
            <a:r>
              <a:rPr lang="ja-JP" altLang="en-US" sz="2400" dirty="0">
                <a:solidFill>
                  <a:schemeClr val="bg1"/>
                </a:solidFill>
              </a:rPr>
              <a:t>～</a:t>
            </a:r>
            <a:r>
              <a:rPr lang="en-US" altLang="ja-JP" sz="2400" dirty="0">
                <a:solidFill>
                  <a:schemeClr val="bg1"/>
                </a:solidFill>
              </a:rPr>
              <a:t>11:30</a:t>
            </a:r>
          </a:p>
          <a:p>
            <a:pPr marL="0" indent="0" rtl="0">
              <a:buNone/>
            </a:pPr>
            <a:r>
              <a:rPr lang="ja-JP" altLang="en-US" sz="2400" dirty="0">
                <a:solidFill>
                  <a:schemeClr val="bg1"/>
                </a:solidFill>
              </a:rPr>
              <a:t>場　 所：四街道市文化センター　</a:t>
            </a:r>
            <a:r>
              <a:rPr lang="en-US" altLang="ja-JP" sz="2400" dirty="0">
                <a:solidFill>
                  <a:schemeClr val="bg1"/>
                </a:solidFill>
              </a:rPr>
              <a:t>301</a:t>
            </a:r>
            <a:r>
              <a:rPr lang="ja-JP" altLang="en-US" sz="2400" dirty="0">
                <a:solidFill>
                  <a:schemeClr val="bg1"/>
                </a:solidFill>
              </a:rPr>
              <a:t>・</a:t>
            </a:r>
            <a:r>
              <a:rPr lang="en-US" altLang="ja-JP" sz="2400" dirty="0">
                <a:solidFill>
                  <a:schemeClr val="bg1"/>
                </a:solidFill>
              </a:rPr>
              <a:t>302</a:t>
            </a:r>
            <a:r>
              <a:rPr lang="ja-JP" altLang="en-US" sz="2400" dirty="0">
                <a:solidFill>
                  <a:schemeClr val="bg1"/>
                </a:solidFill>
              </a:rPr>
              <a:t>号室</a:t>
            </a:r>
            <a:endParaRPr lang="en-US" altLang="ja-JP" sz="2400" dirty="0">
              <a:solidFill>
                <a:schemeClr val="bg1"/>
              </a:solidFill>
            </a:endParaRPr>
          </a:p>
          <a:p>
            <a:pPr marL="0" indent="0" rtl="0">
              <a:buNone/>
            </a:pPr>
            <a:r>
              <a:rPr lang="ja-JP" altLang="en-US" sz="2400" dirty="0">
                <a:solidFill>
                  <a:schemeClr val="bg1"/>
                </a:solidFill>
              </a:rPr>
              <a:t>発表者：鷹の台自治会　</a:t>
            </a:r>
            <a:r>
              <a:rPr lang="ja-JP" altLang="en-US" sz="2400"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会長　菊池和良</a:t>
            </a: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まとめ</a:t>
            </a:r>
          </a:p>
        </p:txBody>
      </p:sp>
      <p:sp>
        <p:nvSpPr>
          <p:cNvPr id="16" name="コンテンツ プレースホルダー 17"/>
          <p:cNvSpPr txBox="1">
            <a:spLocks/>
          </p:cNvSpPr>
          <p:nvPr/>
        </p:nvSpPr>
        <p:spPr>
          <a:xfrm>
            <a:off x="541609" y="1436065"/>
            <a:ext cx="11140318" cy="4218292"/>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１．</a:t>
            </a:r>
            <a:r>
              <a:rPr lang="en-US" altLang="ja-JP" sz="2800" b="1" dirty="0">
                <a:latin typeface="Meiryo UI" panose="020B0604030504040204" pitchFamily="34" charset="-128"/>
                <a:ea typeface="Meiryo UI" panose="020B0604030504040204" pitchFamily="34" charset="-128"/>
                <a:cs typeface="Meiryo UI" panose="020B0604030504040204" pitchFamily="34" charset="-128"/>
              </a:rPr>
              <a:t>LINE</a:t>
            </a: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ユーザーが多い中、この公式</a:t>
            </a:r>
            <a:r>
              <a:rPr lang="en-US" altLang="ja-JP" sz="2800" b="1" dirty="0">
                <a:latin typeface="Meiryo UI" panose="020B0604030504040204" pitchFamily="34" charset="-128"/>
                <a:ea typeface="Meiryo UI" panose="020B0604030504040204" pitchFamily="34" charset="-128"/>
                <a:cs typeface="Meiryo UI" panose="020B0604030504040204" pitchFamily="34" charset="-128"/>
              </a:rPr>
              <a:t>LINE</a:t>
            </a: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は地域の情報を一早く</a:t>
            </a:r>
            <a:endParaRPr lang="en-US" altLang="ja-JP" sz="2800" b="1" dirty="0">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　　　共有することができる。</a:t>
            </a:r>
            <a:endParaRPr lang="en-US" altLang="ja-JP" sz="2800" b="1" dirty="0">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２．比較的安価であるため、各区・自治会の運営費から執行しやすい。</a:t>
            </a:r>
            <a:endParaRPr lang="en-US" altLang="ja-JP" sz="2800" b="1" dirty="0">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３．各区・自治会イベントは高齢者の参加率が高い中、</a:t>
            </a:r>
            <a:r>
              <a:rPr lang="en-US" altLang="ja-JP" sz="2800" b="1" dirty="0">
                <a:latin typeface="Meiryo UI" panose="020B0604030504040204" pitchFamily="34" charset="-128"/>
                <a:ea typeface="Meiryo UI" panose="020B0604030504040204" pitchFamily="34" charset="-128"/>
                <a:cs typeface="Meiryo UI" panose="020B0604030504040204" pitchFamily="34" charset="-128"/>
              </a:rPr>
              <a:t>LINE</a:t>
            </a: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ユーザーの</a:t>
            </a:r>
            <a:endParaRPr lang="en-US" altLang="ja-JP" sz="2800" b="1" dirty="0">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　　　多い若い世代の方々への促進に繋がる。</a:t>
            </a:r>
            <a:endParaRPr lang="en-US" altLang="ja-JP" sz="2800" b="1" dirty="0">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４．近い将来、回覧板は全て電子化、ペーパーレスや資源を大切に</a:t>
            </a:r>
            <a:endParaRPr lang="en-US" altLang="ja-JP" sz="2800" b="1" dirty="0">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800" b="1" dirty="0">
                <a:latin typeface="Meiryo UI" panose="020B0604030504040204" pitchFamily="34" charset="-128"/>
                <a:ea typeface="Meiryo UI" panose="020B0604030504040204" pitchFamily="34" charset="-128"/>
                <a:cs typeface="Meiryo UI" panose="020B0604030504040204" pitchFamily="34" charset="-128"/>
              </a:rPr>
              <a:t>　　　できる。</a:t>
            </a:r>
          </a:p>
        </p:txBody>
      </p:sp>
      <p:sp>
        <p:nvSpPr>
          <p:cNvPr id="2" name="スライド番号プレースホルダー 1">
            <a:extLst>
              <a:ext uri="{FF2B5EF4-FFF2-40B4-BE49-F238E27FC236}">
                <a16:creationId xmlns:a16="http://schemas.microsoft.com/office/drawing/2014/main" id="{A387DD02-5D7A-ED55-88CE-9FD4015F81FC}"/>
              </a:ext>
            </a:extLst>
          </p:cNvPr>
          <p:cNvSpPr>
            <a:spLocks noGrp="1"/>
          </p:cNvSpPr>
          <p:nvPr>
            <p:ph type="sldNum" sz="quarter" idx="4"/>
          </p:nvPr>
        </p:nvSpPr>
        <p:spPr/>
        <p:txBody>
          <a:bodyPr/>
          <a:lstStyle/>
          <a:p>
            <a:fld id="{9860EDB8-5305-433F-BE41-D7A86D811DB3}" type="slidenum">
              <a:rPr lang="en-US" altLang="ja-JP" sz="2000" b="1" noProof="0" smtClean="0"/>
              <a:pPr/>
              <a:t>10</a:t>
            </a:fld>
            <a:endParaRPr lang="ja-JP" altLang="en-US" sz="2000" b="1" noProof="0" dirty="0"/>
          </a:p>
        </p:txBody>
      </p:sp>
    </p:spTree>
    <p:extLst>
      <p:ext uri="{BB962C8B-B14F-4D97-AF65-F5344CB8AC3E}">
        <p14:creationId xmlns:p14="http://schemas.microsoft.com/office/powerpoint/2010/main" val="1769326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rtlCol="0">
            <a:noAutofit/>
          </a:bodyPr>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吉岡・鷹の台</a:t>
            </a:r>
            <a:r>
              <a:rPr lang="ja-JP" altLang="en-US" dirty="0"/>
              <a:t>地区の由来</a:t>
            </a:r>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38" name="コンテンツ プレースホルダー 17"/>
          <p:cNvSpPr txBox="1">
            <a:spLocks/>
          </p:cNvSpPr>
          <p:nvPr/>
        </p:nvSpPr>
        <p:spPr>
          <a:xfrm>
            <a:off x="541610" y="1524708"/>
            <a:ext cx="4321704" cy="174100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a:spcAft>
                <a:spcPts val="600"/>
              </a:spcAft>
              <a:buNone/>
              <a:defRPr/>
            </a:pPr>
            <a:r>
              <a:rPr lang="ja-JP" altLang="en-US" sz="2000" dirty="0">
                <a:latin typeface="Meiryo UI" panose="020B0604030504040204" pitchFamily="34" charset="-128"/>
                <a:ea typeface="Meiryo UI" panose="020B0604030504040204" pitchFamily="34" charset="-128"/>
                <a:cs typeface="Meiryo UI" panose="020B0604030504040204" pitchFamily="34" charset="-128"/>
              </a:rPr>
              <a:t>四街道市の南にある吉岡地区の一部を造成した街、鷹の台は約</a:t>
            </a:r>
            <a:r>
              <a:rPr lang="en-US" altLang="ja-JP" sz="2000" dirty="0">
                <a:latin typeface="Meiryo UI" panose="020B0604030504040204" pitchFamily="34" charset="-128"/>
                <a:ea typeface="Meiryo UI" panose="020B0604030504040204" pitchFamily="34" charset="-128"/>
                <a:cs typeface="Meiryo UI" panose="020B0604030504040204" pitchFamily="34" charset="-128"/>
              </a:rPr>
              <a:t>33</a:t>
            </a:r>
            <a:r>
              <a:rPr lang="ja-JP" altLang="en-US" sz="2000" dirty="0">
                <a:latin typeface="Meiryo UI" panose="020B0604030504040204" pitchFamily="34" charset="-128"/>
                <a:ea typeface="Meiryo UI" panose="020B0604030504040204" pitchFamily="34" charset="-128"/>
                <a:cs typeface="Meiryo UI" panose="020B0604030504040204" pitchFamily="34" charset="-128"/>
              </a:rPr>
              <a:t>年前にできました。</a:t>
            </a:r>
            <a:endParaRPr lang="en-US" altLang="ja-JP" sz="2000" dirty="0">
              <a:latin typeface="Meiryo UI" panose="020B0604030504040204" pitchFamily="34" charset="-128"/>
              <a:ea typeface="Meiryo UI" panose="020B0604030504040204" pitchFamily="34" charset="-128"/>
              <a:cs typeface="Meiryo UI" panose="020B0604030504040204" pitchFamily="34" charset="-128"/>
            </a:endParaRPr>
          </a:p>
          <a:p>
            <a:pPr marL="0" lvl="0" indent="0">
              <a:spcAft>
                <a:spcPts val="600"/>
              </a:spcAft>
              <a:buNone/>
              <a:defRPr/>
            </a:pPr>
            <a:r>
              <a:rPr lang="ja-JP" altLang="en-US" sz="2000" dirty="0">
                <a:latin typeface="Meiryo UI" panose="020B0604030504040204" pitchFamily="34" charset="-128"/>
                <a:ea typeface="Meiryo UI" panose="020B0604030504040204" pitchFamily="34" charset="-128"/>
                <a:cs typeface="Meiryo UI" panose="020B0604030504040204" pitchFamily="34" charset="-128"/>
              </a:rPr>
              <a:t>千葉市若葉区との境にある鷹の台地区は四街道市中心部の市役所までは車や公共交通機関を利用して行きます。</a:t>
            </a:r>
          </a:p>
        </p:txBody>
      </p:sp>
      <p:pic>
        <p:nvPicPr>
          <p:cNvPr id="1028" name="Picture 4" descr="四街道市（千葉県） - みんなの行政地図">
            <a:extLst>
              <a:ext uri="{FF2B5EF4-FFF2-40B4-BE49-F238E27FC236}">
                <a16:creationId xmlns:a16="http://schemas.microsoft.com/office/drawing/2014/main" id="{D2EFC29E-EE1B-1DF0-25F9-8516AE6DE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256" y="1385984"/>
            <a:ext cx="3975847" cy="4974127"/>
          </a:xfrm>
          <a:prstGeom prst="rect">
            <a:avLst/>
          </a:prstGeom>
          <a:noFill/>
          <a:extLst>
            <a:ext uri="{909E8E84-426E-40DD-AFC4-6F175D3DCCD1}">
              <a14:hiddenFill xmlns:a14="http://schemas.microsoft.com/office/drawing/2010/main">
                <a:solidFill>
                  <a:srgbClr val="FFFFFF"/>
                </a:solidFill>
              </a14:hiddenFill>
            </a:ext>
          </a:extLst>
        </p:spPr>
      </p:pic>
      <p:sp>
        <p:nvSpPr>
          <p:cNvPr id="7" name="楕円 6">
            <a:extLst>
              <a:ext uri="{FF2B5EF4-FFF2-40B4-BE49-F238E27FC236}">
                <a16:creationId xmlns:a16="http://schemas.microsoft.com/office/drawing/2014/main" id="{D8A7AA3D-98D7-2EFA-0518-44CC57F62B2C}"/>
              </a:ext>
            </a:extLst>
          </p:cNvPr>
          <p:cNvSpPr/>
          <p:nvPr/>
        </p:nvSpPr>
        <p:spPr>
          <a:xfrm>
            <a:off x="8780107" y="5472016"/>
            <a:ext cx="774441" cy="7744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楕円 1">
            <a:extLst>
              <a:ext uri="{FF2B5EF4-FFF2-40B4-BE49-F238E27FC236}">
                <a16:creationId xmlns:a16="http://schemas.microsoft.com/office/drawing/2014/main" id="{2D30156A-6812-4FC8-E469-F1FBAB6A9DFC}"/>
              </a:ext>
            </a:extLst>
          </p:cNvPr>
          <p:cNvSpPr/>
          <p:nvPr/>
        </p:nvSpPr>
        <p:spPr>
          <a:xfrm>
            <a:off x="8111413" y="3460467"/>
            <a:ext cx="774441" cy="7744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コンテンツ プレースホルダー 17">
            <a:extLst>
              <a:ext uri="{FF2B5EF4-FFF2-40B4-BE49-F238E27FC236}">
                <a16:creationId xmlns:a16="http://schemas.microsoft.com/office/drawing/2014/main" id="{FD1176B0-890D-94BD-E40A-CA02F4CFA1CB}"/>
              </a:ext>
            </a:extLst>
          </p:cNvPr>
          <p:cNvSpPr txBox="1">
            <a:spLocks/>
          </p:cNvSpPr>
          <p:nvPr/>
        </p:nvSpPr>
        <p:spPr>
          <a:xfrm>
            <a:off x="10011747" y="5051124"/>
            <a:ext cx="1185423" cy="34510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2400" b="1"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鷹の台</a:t>
            </a:r>
          </a:p>
        </p:txBody>
      </p:sp>
      <p:sp>
        <p:nvSpPr>
          <p:cNvPr id="4" name="コンテンツ プレースホルダー 17">
            <a:extLst>
              <a:ext uri="{FF2B5EF4-FFF2-40B4-BE49-F238E27FC236}">
                <a16:creationId xmlns:a16="http://schemas.microsoft.com/office/drawing/2014/main" id="{78264046-0328-869D-FD5E-0FDAF1194865}"/>
              </a:ext>
            </a:extLst>
          </p:cNvPr>
          <p:cNvSpPr txBox="1">
            <a:spLocks/>
          </p:cNvSpPr>
          <p:nvPr/>
        </p:nvSpPr>
        <p:spPr>
          <a:xfrm>
            <a:off x="5265555" y="4954363"/>
            <a:ext cx="2037402" cy="345102"/>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2400" b="1"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四街道市役所</a:t>
            </a:r>
          </a:p>
        </p:txBody>
      </p:sp>
      <p:cxnSp>
        <p:nvCxnSpPr>
          <p:cNvPr id="12" name="直線矢印コネクタ 11">
            <a:extLst>
              <a:ext uri="{FF2B5EF4-FFF2-40B4-BE49-F238E27FC236}">
                <a16:creationId xmlns:a16="http://schemas.microsoft.com/office/drawing/2014/main" id="{32E7EA35-E326-8C1A-4812-246171C6D6DD}"/>
              </a:ext>
            </a:extLst>
          </p:cNvPr>
          <p:cNvCxnSpPr/>
          <p:nvPr/>
        </p:nvCxnSpPr>
        <p:spPr>
          <a:xfrm flipV="1">
            <a:off x="7184571" y="4096139"/>
            <a:ext cx="926842" cy="77444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ACD282D1-4CA8-4B03-98E9-C9825CAB8680}"/>
              </a:ext>
            </a:extLst>
          </p:cNvPr>
          <p:cNvCxnSpPr>
            <a:cxnSpLocks/>
          </p:cNvCxnSpPr>
          <p:nvPr/>
        </p:nvCxnSpPr>
        <p:spPr>
          <a:xfrm flipH="1">
            <a:off x="9518047" y="5215682"/>
            <a:ext cx="493700" cy="34115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スライド番号プレースホルダー 15">
            <a:extLst>
              <a:ext uri="{FF2B5EF4-FFF2-40B4-BE49-F238E27FC236}">
                <a16:creationId xmlns:a16="http://schemas.microsoft.com/office/drawing/2014/main" id="{AA540CE6-2BB9-FE6A-E416-EE74284B43D5}"/>
              </a:ext>
            </a:extLst>
          </p:cNvPr>
          <p:cNvSpPr>
            <a:spLocks noGrp="1"/>
          </p:cNvSpPr>
          <p:nvPr>
            <p:ph type="sldNum" sz="quarter" idx="4"/>
          </p:nvPr>
        </p:nvSpPr>
        <p:spPr/>
        <p:txBody>
          <a:bodyPr/>
          <a:lstStyle/>
          <a:p>
            <a:fld id="{9860EDB8-5305-433F-BE41-D7A86D811DB3}" type="slidenum">
              <a:rPr lang="en-US" altLang="ja-JP" sz="2000" b="1" noProof="0" smtClean="0"/>
              <a:pPr/>
              <a:t>2</a:t>
            </a:fld>
            <a:endParaRPr lang="ja-JP" altLang="en-US" sz="2000" b="1" noProof="0" dirty="0"/>
          </a:p>
        </p:txBody>
      </p:sp>
    </p:spTree>
    <p:extLst>
      <p:ext uri="{BB962C8B-B14F-4D97-AF65-F5344CB8AC3E}">
        <p14:creationId xmlns:p14="http://schemas.microsoft.com/office/powerpoint/2010/main" val="3457616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rtlCol="0"/>
          <a:lstStyle/>
          <a:p>
            <a:pPr rtl="0"/>
            <a:r>
              <a:rPr lang="ja-JP" altLang="en-US" dirty="0"/>
              <a:t>鷹の台自治会の構成と世帯数</a:t>
            </a:r>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5" name="コンテンツ プレースホルダー 17"/>
          <p:cNvSpPr txBox="1">
            <a:spLocks/>
          </p:cNvSpPr>
          <p:nvPr/>
        </p:nvSpPr>
        <p:spPr>
          <a:xfrm>
            <a:off x="487821" y="1455492"/>
            <a:ext cx="5832297" cy="376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sz="2000" dirty="0">
                <a:latin typeface="Meiryo UI" panose="020B0604030504040204" pitchFamily="34" charset="-128"/>
                <a:ea typeface="Meiryo UI" panose="020B0604030504040204" pitchFamily="34" charset="-128"/>
                <a:cs typeface="Meiryo UI" panose="020B0604030504040204" pitchFamily="34" charset="-128"/>
              </a:rPr>
              <a:t>鷹の台自治会は</a:t>
            </a:r>
            <a:r>
              <a:rPr lang="en-US" altLang="ja-JP" sz="2000" dirty="0">
                <a:latin typeface="Meiryo UI" panose="020B0604030504040204" pitchFamily="34" charset="-128"/>
                <a:ea typeface="Meiryo UI" panose="020B0604030504040204" pitchFamily="34" charset="-128"/>
                <a:cs typeface="Meiryo UI" panose="020B0604030504040204" pitchFamily="34" charset="-128"/>
              </a:rPr>
              <a:t>2</a:t>
            </a:r>
            <a:r>
              <a:rPr lang="ja-JP" altLang="en-US" sz="2000" dirty="0">
                <a:latin typeface="Meiryo UI" panose="020B0604030504040204" pitchFamily="34" charset="-128"/>
                <a:ea typeface="Meiryo UI" panose="020B0604030504040204" pitchFamily="34" charset="-128"/>
                <a:cs typeface="Meiryo UI" panose="020B0604030504040204" pitchFamily="34" charset="-128"/>
              </a:rPr>
              <a:t>丁目、</a:t>
            </a:r>
            <a:r>
              <a:rPr lang="en-US" altLang="ja-JP" sz="2000" dirty="0">
                <a:latin typeface="Meiryo UI" panose="020B0604030504040204" pitchFamily="34" charset="-128"/>
                <a:ea typeface="Meiryo UI" panose="020B0604030504040204" pitchFamily="34" charset="-128"/>
                <a:cs typeface="Meiryo UI" panose="020B0604030504040204" pitchFamily="34" charset="-128"/>
              </a:rPr>
              <a:t>3</a:t>
            </a:r>
            <a:r>
              <a:rPr lang="ja-JP" altLang="en-US" sz="2000" dirty="0">
                <a:latin typeface="Meiryo UI" panose="020B0604030504040204" pitchFamily="34" charset="-128"/>
                <a:ea typeface="Meiryo UI" panose="020B0604030504040204" pitchFamily="34" charset="-128"/>
                <a:cs typeface="Meiryo UI" panose="020B0604030504040204" pitchFamily="34" charset="-128"/>
              </a:rPr>
              <a:t>丁目、</a:t>
            </a:r>
            <a:r>
              <a:rPr lang="en-US" altLang="ja-JP" sz="2000" dirty="0">
                <a:latin typeface="Meiryo UI" panose="020B0604030504040204" pitchFamily="34" charset="-128"/>
                <a:ea typeface="Meiryo UI" panose="020B0604030504040204" pitchFamily="34" charset="-128"/>
                <a:cs typeface="Meiryo UI" panose="020B0604030504040204" pitchFamily="34" charset="-128"/>
              </a:rPr>
              <a:t>4</a:t>
            </a:r>
            <a:r>
              <a:rPr lang="ja-JP" altLang="en-US" sz="2000" dirty="0">
                <a:latin typeface="Meiryo UI" panose="020B0604030504040204" pitchFamily="34" charset="-128"/>
                <a:ea typeface="Meiryo UI" panose="020B0604030504040204" pitchFamily="34" charset="-128"/>
                <a:cs typeface="Meiryo UI" panose="020B0604030504040204" pitchFamily="34" charset="-128"/>
              </a:rPr>
              <a:t>丁目で構成</a:t>
            </a:r>
            <a:endParaRPr lang="en-US" altLang="ja-JP" sz="2000" dirty="0">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18" name="グループ 17" descr="手順 1 を示す 1 の番号が振られた小さい円"/>
          <p:cNvGrpSpPr/>
          <p:nvPr/>
        </p:nvGrpSpPr>
        <p:grpSpPr bwMode="blackWhite">
          <a:xfrm>
            <a:off x="531552" y="2213831"/>
            <a:ext cx="558179" cy="409838"/>
            <a:chOff x="6953426" y="711274"/>
            <a:chExt cx="558179" cy="409838"/>
          </a:xfrm>
        </p:grpSpPr>
        <p:sp>
          <p:nvSpPr>
            <p:cNvPr id="19" name="円/楕円 18"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20" name="テキスト ボックス 19" descr="番号 1"/>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sp>
        <p:nvSpPr>
          <p:cNvPr id="21" name="コンテンツ プレースホルダー 17"/>
          <p:cNvSpPr txBox="1">
            <a:spLocks/>
          </p:cNvSpPr>
          <p:nvPr/>
        </p:nvSpPr>
        <p:spPr>
          <a:xfrm>
            <a:off x="1056514" y="2254023"/>
            <a:ext cx="2865726" cy="3815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地図①、②、③が</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2</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丁目</a:t>
            </a:r>
          </a:p>
        </p:txBody>
      </p:sp>
      <p:grpSp>
        <p:nvGrpSpPr>
          <p:cNvPr id="33" name="グループ 32" descr="手順 2 を示す 2 の番号が振られた小さい円"/>
          <p:cNvGrpSpPr/>
          <p:nvPr/>
        </p:nvGrpSpPr>
        <p:grpSpPr bwMode="blackWhite">
          <a:xfrm>
            <a:off x="531552" y="2871492"/>
            <a:ext cx="558179" cy="409838"/>
            <a:chOff x="6953426" y="711274"/>
            <a:chExt cx="558179" cy="409838"/>
          </a:xfrm>
        </p:grpSpPr>
        <p:sp>
          <p:nvSpPr>
            <p:cNvPr id="34" name="円/楕円 3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5" name="テキスト ボックス 34" descr="番号 2"/>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2</a:t>
              </a:r>
            </a:p>
          </p:txBody>
        </p:sp>
      </p:grpSp>
      <p:grpSp>
        <p:nvGrpSpPr>
          <p:cNvPr id="22" name="グループ 21" descr="手順 3 を示す 3 の番号が振られた小さい円"/>
          <p:cNvGrpSpPr/>
          <p:nvPr/>
        </p:nvGrpSpPr>
        <p:grpSpPr bwMode="blackWhite">
          <a:xfrm>
            <a:off x="531552" y="3522502"/>
            <a:ext cx="558179" cy="409838"/>
            <a:chOff x="6953426" y="711274"/>
            <a:chExt cx="558179" cy="409838"/>
          </a:xfrm>
        </p:grpSpPr>
        <p:sp>
          <p:nvSpPr>
            <p:cNvPr id="24" name="円/楕円 23" descr="小さい円"/>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30" name="テキスト ボックス 29" descr="番号 3"/>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a:solidFill>
                    <a:schemeClr val="bg1"/>
                  </a:solidFill>
                  <a:latin typeface="Meiryo UI" panose="020B0604030504040204" pitchFamily="34" charset="-128"/>
                  <a:ea typeface="Meiryo UI" panose="020B0604030504040204" pitchFamily="34" charset="-128"/>
                  <a:cs typeface="Meiryo UI" panose="020B0604030504040204" pitchFamily="34" charset="-128"/>
                </a:rPr>
                <a:t>3</a:t>
              </a:r>
            </a:p>
          </p:txBody>
        </p:sp>
      </p:grpSp>
      <p:grpSp>
        <p:nvGrpSpPr>
          <p:cNvPr id="3" name="グループ化 2">
            <a:extLst>
              <a:ext uri="{FF2B5EF4-FFF2-40B4-BE49-F238E27FC236}">
                <a16:creationId xmlns:a16="http://schemas.microsoft.com/office/drawing/2014/main" id="{48780229-8367-1ADD-D6E0-3A3EA17E077E}"/>
              </a:ext>
            </a:extLst>
          </p:cNvPr>
          <p:cNvGrpSpPr/>
          <p:nvPr/>
        </p:nvGrpSpPr>
        <p:grpSpPr>
          <a:xfrm>
            <a:off x="6197325" y="1547217"/>
            <a:ext cx="5291658" cy="4624220"/>
            <a:chOff x="2178051" y="958082"/>
            <a:chExt cx="6638925" cy="5730875"/>
          </a:xfrm>
        </p:grpSpPr>
        <p:pic>
          <p:nvPicPr>
            <p:cNvPr id="5" name="図 4">
              <a:extLst>
                <a:ext uri="{FF2B5EF4-FFF2-40B4-BE49-F238E27FC236}">
                  <a16:creationId xmlns:a16="http://schemas.microsoft.com/office/drawing/2014/main" id="{DE7CFC60-7D0A-6AE8-4736-007AF66300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8051" y="958082"/>
              <a:ext cx="6638925" cy="573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フリーフォーム 6">
              <a:extLst>
                <a:ext uri="{FF2B5EF4-FFF2-40B4-BE49-F238E27FC236}">
                  <a16:creationId xmlns:a16="http://schemas.microsoft.com/office/drawing/2014/main" id="{D2F0AAAA-184F-2237-7C79-D5FA1717B478}"/>
                </a:ext>
              </a:extLst>
            </p:cNvPr>
            <p:cNvSpPr/>
            <p:nvPr/>
          </p:nvSpPr>
          <p:spPr>
            <a:xfrm>
              <a:off x="5248275" y="3132138"/>
              <a:ext cx="1712913" cy="1614487"/>
            </a:xfrm>
            <a:custGeom>
              <a:avLst/>
              <a:gdLst>
                <a:gd name="connsiteX0" fmla="*/ 1088571 w 1953208"/>
                <a:gd name="connsiteY0" fmla="*/ 0 h 1841241"/>
                <a:gd name="connsiteX1" fmla="*/ 1362269 w 1953208"/>
                <a:gd name="connsiteY1" fmla="*/ 279919 h 1841241"/>
                <a:gd name="connsiteX2" fmla="*/ 1953208 w 1953208"/>
                <a:gd name="connsiteY2" fmla="*/ 622041 h 1841241"/>
                <a:gd name="connsiteX3" fmla="*/ 1281404 w 1953208"/>
                <a:gd name="connsiteY3" fmla="*/ 1841241 h 1841241"/>
                <a:gd name="connsiteX4" fmla="*/ 566057 w 1953208"/>
                <a:gd name="connsiteY4" fmla="*/ 1430694 h 1841241"/>
                <a:gd name="connsiteX5" fmla="*/ 199053 w 1953208"/>
                <a:gd name="connsiteY5" fmla="*/ 1138335 h 1841241"/>
                <a:gd name="connsiteX6" fmla="*/ 0 w 1953208"/>
                <a:gd name="connsiteY6" fmla="*/ 908180 h 1841241"/>
                <a:gd name="connsiteX7" fmla="*/ 1088571 w 1953208"/>
                <a:gd name="connsiteY7" fmla="*/ 0 h 184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3208" h="1841241">
                  <a:moveTo>
                    <a:pt x="1088571" y="0"/>
                  </a:moveTo>
                  <a:lnTo>
                    <a:pt x="1362269" y="279919"/>
                  </a:lnTo>
                  <a:lnTo>
                    <a:pt x="1953208" y="622041"/>
                  </a:lnTo>
                  <a:lnTo>
                    <a:pt x="1281404" y="1841241"/>
                  </a:lnTo>
                  <a:lnTo>
                    <a:pt x="566057" y="1430694"/>
                  </a:lnTo>
                  <a:lnTo>
                    <a:pt x="199053" y="1138335"/>
                  </a:lnTo>
                  <a:lnTo>
                    <a:pt x="0" y="908180"/>
                  </a:lnTo>
                  <a:lnTo>
                    <a:pt x="1088571" y="0"/>
                  </a:lnTo>
                  <a:close/>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8" name="フリーフォーム 8">
              <a:extLst>
                <a:ext uri="{FF2B5EF4-FFF2-40B4-BE49-F238E27FC236}">
                  <a16:creationId xmlns:a16="http://schemas.microsoft.com/office/drawing/2014/main" id="{273FCCA1-32ED-D063-CE15-6145F464A6F7}"/>
                </a:ext>
              </a:extLst>
            </p:cNvPr>
            <p:cNvSpPr/>
            <p:nvPr/>
          </p:nvSpPr>
          <p:spPr>
            <a:xfrm>
              <a:off x="6523038" y="1143000"/>
              <a:ext cx="1808162" cy="1833563"/>
            </a:xfrm>
            <a:custGeom>
              <a:avLst/>
              <a:gdLst>
                <a:gd name="connsiteX0" fmla="*/ 0 w 2062264"/>
                <a:gd name="connsiteY0" fmla="*/ 535021 h 2091447"/>
                <a:gd name="connsiteX1" fmla="*/ 369651 w 2062264"/>
                <a:gd name="connsiteY1" fmla="*/ 1035996 h 2091447"/>
                <a:gd name="connsiteX2" fmla="*/ 63230 w 2062264"/>
                <a:gd name="connsiteY2" fmla="*/ 1279187 h 2091447"/>
                <a:gd name="connsiteX3" fmla="*/ 345332 w 2062264"/>
                <a:gd name="connsiteY3" fmla="*/ 1614792 h 2091447"/>
                <a:gd name="connsiteX4" fmla="*/ 1235413 w 2062264"/>
                <a:gd name="connsiteY4" fmla="*/ 2091447 h 2091447"/>
                <a:gd name="connsiteX5" fmla="*/ 2062264 w 2062264"/>
                <a:gd name="connsiteY5" fmla="*/ 530157 h 2091447"/>
                <a:gd name="connsiteX6" fmla="*/ 1050587 w 2062264"/>
                <a:gd name="connsiteY6" fmla="*/ 14592 h 2091447"/>
                <a:gd name="connsiteX7" fmla="*/ 821987 w 2062264"/>
                <a:gd name="connsiteY7" fmla="*/ 0 h 2091447"/>
                <a:gd name="connsiteX8" fmla="*/ 554476 w 2062264"/>
                <a:gd name="connsiteY8" fmla="*/ 107004 h 2091447"/>
                <a:gd name="connsiteX9" fmla="*/ 0 w 2062264"/>
                <a:gd name="connsiteY9" fmla="*/ 535021 h 209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2264" h="2091447">
                  <a:moveTo>
                    <a:pt x="0" y="535021"/>
                  </a:moveTo>
                  <a:lnTo>
                    <a:pt x="369651" y="1035996"/>
                  </a:lnTo>
                  <a:lnTo>
                    <a:pt x="63230" y="1279187"/>
                  </a:lnTo>
                  <a:lnTo>
                    <a:pt x="345332" y="1614792"/>
                  </a:lnTo>
                  <a:lnTo>
                    <a:pt x="1235413" y="2091447"/>
                  </a:lnTo>
                  <a:lnTo>
                    <a:pt x="2062264" y="530157"/>
                  </a:lnTo>
                  <a:lnTo>
                    <a:pt x="1050587" y="14592"/>
                  </a:lnTo>
                  <a:lnTo>
                    <a:pt x="821987" y="0"/>
                  </a:lnTo>
                  <a:lnTo>
                    <a:pt x="554476" y="107004"/>
                  </a:lnTo>
                  <a:lnTo>
                    <a:pt x="0" y="535021"/>
                  </a:lnTo>
                  <a:close/>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10" name="フリーフォーム 10">
              <a:extLst>
                <a:ext uri="{FF2B5EF4-FFF2-40B4-BE49-F238E27FC236}">
                  <a16:creationId xmlns:a16="http://schemas.microsoft.com/office/drawing/2014/main" id="{DECA373C-F72D-5C39-467A-0B0347D471F4}"/>
                </a:ext>
              </a:extLst>
            </p:cNvPr>
            <p:cNvSpPr/>
            <p:nvPr/>
          </p:nvSpPr>
          <p:spPr>
            <a:xfrm>
              <a:off x="4659313" y="1673225"/>
              <a:ext cx="2098675" cy="2133600"/>
            </a:xfrm>
            <a:custGeom>
              <a:avLst/>
              <a:gdLst>
                <a:gd name="connsiteX0" fmla="*/ 0 w 2392393"/>
                <a:gd name="connsiteY0" fmla="*/ 1702279 h 2432649"/>
                <a:gd name="connsiteX1" fmla="*/ 2081842 w 2392393"/>
                <a:gd name="connsiteY1" fmla="*/ 0 h 2432649"/>
                <a:gd name="connsiteX2" fmla="*/ 2392393 w 2392393"/>
                <a:gd name="connsiteY2" fmla="*/ 408317 h 2432649"/>
                <a:gd name="connsiteX3" fmla="*/ 2087593 w 2392393"/>
                <a:gd name="connsiteY3" fmla="*/ 661358 h 2432649"/>
                <a:gd name="connsiteX4" fmla="*/ 2357887 w 2392393"/>
                <a:gd name="connsiteY4" fmla="*/ 989162 h 2432649"/>
                <a:gd name="connsiteX5" fmla="*/ 592348 w 2392393"/>
                <a:gd name="connsiteY5" fmla="*/ 2432649 h 2432649"/>
                <a:gd name="connsiteX6" fmla="*/ 0 w 2392393"/>
                <a:gd name="connsiteY6" fmla="*/ 1702279 h 243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2393" h="2432649">
                  <a:moveTo>
                    <a:pt x="0" y="1702279"/>
                  </a:moveTo>
                  <a:lnTo>
                    <a:pt x="2081842" y="0"/>
                  </a:lnTo>
                  <a:lnTo>
                    <a:pt x="2392393" y="408317"/>
                  </a:lnTo>
                  <a:lnTo>
                    <a:pt x="2087593" y="661358"/>
                  </a:lnTo>
                  <a:lnTo>
                    <a:pt x="2357887" y="989162"/>
                  </a:lnTo>
                  <a:lnTo>
                    <a:pt x="592348" y="2432649"/>
                  </a:lnTo>
                  <a:lnTo>
                    <a:pt x="0" y="1702279"/>
                  </a:lnTo>
                  <a:close/>
                </a:path>
              </a:pathLst>
            </a:cu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12" name="フリーフォーム 14">
              <a:extLst>
                <a:ext uri="{FF2B5EF4-FFF2-40B4-BE49-F238E27FC236}">
                  <a16:creationId xmlns:a16="http://schemas.microsoft.com/office/drawing/2014/main" id="{8B3AFE39-4666-FCB8-79E3-5FB76A4B6241}"/>
                </a:ext>
              </a:extLst>
            </p:cNvPr>
            <p:cNvSpPr/>
            <p:nvPr/>
          </p:nvSpPr>
          <p:spPr>
            <a:xfrm>
              <a:off x="3168650" y="2098675"/>
              <a:ext cx="2173288" cy="2198688"/>
            </a:xfrm>
            <a:custGeom>
              <a:avLst/>
              <a:gdLst>
                <a:gd name="connsiteX0" fmla="*/ 66368 w 2477729"/>
                <a:gd name="connsiteY0" fmla="*/ 2507225 h 2507225"/>
                <a:gd name="connsiteX1" fmla="*/ 0 w 2477729"/>
                <a:gd name="connsiteY1" fmla="*/ 2411361 h 2507225"/>
                <a:gd name="connsiteX2" fmla="*/ 619432 w 2477729"/>
                <a:gd name="connsiteY2" fmla="*/ 1895167 h 2507225"/>
                <a:gd name="connsiteX3" fmla="*/ 427703 w 2477729"/>
                <a:gd name="connsiteY3" fmla="*/ 1644445 h 2507225"/>
                <a:gd name="connsiteX4" fmla="*/ 250722 w 2477729"/>
                <a:gd name="connsiteY4" fmla="*/ 1784555 h 2507225"/>
                <a:gd name="connsiteX5" fmla="*/ 132735 w 2477729"/>
                <a:gd name="connsiteY5" fmla="*/ 1600200 h 2507225"/>
                <a:gd name="connsiteX6" fmla="*/ 582561 w 2477729"/>
                <a:gd name="connsiteY6" fmla="*/ 1275735 h 2507225"/>
                <a:gd name="connsiteX7" fmla="*/ 383458 w 2477729"/>
                <a:gd name="connsiteY7" fmla="*/ 855406 h 2507225"/>
                <a:gd name="connsiteX8" fmla="*/ 398206 w 2477729"/>
                <a:gd name="connsiteY8" fmla="*/ 715296 h 2507225"/>
                <a:gd name="connsiteX9" fmla="*/ 479322 w 2477729"/>
                <a:gd name="connsiteY9" fmla="*/ 641555 h 2507225"/>
                <a:gd name="connsiteX10" fmla="*/ 899651 w 2477729"/>
                <a:gd name="connsiteY10" fmla="*/ 567813 h 2507225"/>
                <a:gd name="connsiteX11" fmla="*/ 1025013 w 2477729"/>
                <a:gd name="connsiteY11" fmla="*/ 494071 h 2507225"/>
                <a:gd name="connsiteX12" fmla="*/ 1216742 w 2477729"/>
                <a:gd name="connsiteY12" fmla="*/ 715296 h 2507225"/>
                <a:gd name="connsiteX13" fmla="*/ 2079522 w 2477729"/>
                <a:gd name="connsiteY13" fmla="*/ 0 h 2507225"/>
                <a:gd name="connsiteX14" fmla="*/ 2477729 w 2477729"/>
                <a:gd name="connsiteY14" fmla="*/ 494071 h 2507225"/>
                <a:gd name="connsiteX15" fmla="*/ 66368 w 2477729"/>
                <a:gd name="connsiteY15" fmla="*/ 2507225 h 250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7729" h="2507225">
                  <a:moveTo>
                    <a:pt x="66368" y="2507225"/>
                  </a:moveTo>
                  <a:lnTo>
                    <a:pt x="0" y="2411361"/>
                  </a:lnTo>
                  <a:lnTo>
                    <a:pt x="619432" y="1895167"/>
                  </a:lnTo>
                  <a:lnTo>
                    <a:pt x="427703" y="1644445"/>
                  </a:lnTo>
                  <a:lnTo>
                    <a:pt x="250722" y="1784555"/>
                  </a:lnTo>
                  <a:lnTo>
                    <a:pt x="132735" y="1600200"/>
                  </a:lnTo>
                  <a:lnTo>
                    <a:pt x="582561" y="1275735"/>
                  </a:lnTo>
                  <a:lnTo>
                    <a:pt x="383458" y="855406"/>
                  </a:lnTo>
                  <a:lnTo>
                    <a:pt x="398206" y="715296"/>
                  </a:lnTo>
                  <a:lnTo>
                    <a:pt x="479322" y="641555"/>
                  </a:lnTo>
                  <a:lnTo>
                    <a:pt x="899651" y="567813"/>
                  </a:lnTo>
                  <a:lnTo>
                    <a:pt x="1025013" y="494071"/>
                  </a:lnTo>
                  <a:lnTo>
                    <a:pt x="1216742" y="715296"/>
                  </a:lnTo>
                  <a:lnTo>
                    <a:pt x="2079522" y="0"/>
                  </a:lnTo>
                  <a:lnTo>
                    <a:pt x="2477729" y="494071"/>
                  </a:lnTo>
                  <a:lnTo>
                    <a:pt x="66368" y="2507225"/>
                  </a:lnTo>
                  <a:close/>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14" name="フリーフォーム 16">
              <a:extLst>
                <a:ext uri="{FF2B5EF4-FFF2-40B4-BE49-F238E27FC236}">
                  <a16:creationId xmlns:a16="http://schemas.microsoft.com/office/drawing/2014/main" id="{9E8DD931-41F7-E34F-1974-1E54E474B05C}"/>
                </a:ext>
              </a:extLst>
            </p:cNvPr>
            <p:cNvSpPr/>
            <p:nvPr/>
          </p:nvSpPr>
          <p:spPr>
            <a:xfrm>
              <a:off x="6419850" y="1039813"/>
              <a:ext cx="584200" cy="441325"/>
            </a:xfrm>
            <a:custGeom>
              <a:avLst/>
              <a:gdLst>
                <a:gd name="connsiteX0" fmla="*/ 0 w 665584"/>
                <a:gd name="connsiteY0" fmla="*/ 199053 h 503853"/>
                <a:gd name="connsiteX1" fmla="*/ 298580 w 665584"/>
                <a:gd name="connsiteY1" fmla="*/ 0 h 503853"/>
                <a:gd name="connsiteX2" fmla="*/ 572278 w 665584"/>
                <a:gd name="connsiteY2" fmla="*/ 43543 h 503853"/>
                <a:gd name="connsiteX3" fmla="*/ 665584 w 665584"/>
                <a:gd name="connsiteY3" fmla="*/ 186612 h 503853"/>
                <a:gd name="connsiteX4" fmla="*/ 236376 w 665584"/>
                <a:gd name="connsiteY4" fmla="*/ 503853 h 503853"/>
                <a:gd name="connsiteX5" fmla="*/ 0 w 665584"/>
                <a:gd name="connsiteY5" fmla="*/ 199053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584" h="503853">
                  <a:moveTo>
                    <a:pt x="0" y="199053"/>
                  </a:moveTo>
                  <a:lnTo>
                    <a:pt x="298580" y="0"/>
                  </a:lnTo>
                  <a:lnTo>
                    <a:pt x="572278" y="43543"/>
                  </a:lnTo>
                  <a:lnTo>
                    <a:pt x="665584" y="186612"/>
                  </a:lnTo>
                  <a:lnTo>
                    <a:pt x="236376" y="503853"/>
                  </a:lnTo>
                  <a:lnTo>
                    <a:pt x="0" y="199053"/>
                  </a:lnTo>
                  <a:close/>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16" name="フリーフォーム 18">
              <a:extLst>
                <a:ext uri="{FF2B5EF4-FFF2-40B4-BE49-F238E27FC236}">
                  <a16:creationId xmlns:a16="http://schemas.microsoft.com/office/drawing/2014/main" id="{CE3CCB50-4CE2-AD58-CB0D-9A188ADC7521}"/>
                </a:ext>
              </a:extLst>
            </p:cNvPr>
            <p:cNvSpPr/>
            <p:nvPr/>
          </p:nvSpPr>
          <p:spPr>
            <a:xfrm>
              <a:off x="3863975" y="958850"/>
              <a:ext cx="2098675" cy="1700213"/>
            </a:xfrm>
            <a:custGeom>
              <a:avLst/>
              <a:gdLst>
                <a:gd name="connsiteX0" fmla="*/ 423333 w 2391833"/>
                <a:gd name="connsiteY0" fmla="*/ 1938866 h 1938866"/>
                <a:gd name="connsiteX1" fmla="*/ 0 w 2391833"/>
                <a:gd name="connsiteY1" fmla="*/ 1413933 h 1938866"/>
                <a:gd name="connsiteX2" fmla="*/ 508000 w 2391833"/>
                <a:gd name="connsiteY2" fmla="*/ 1117600 h 1938866"/>
                <a:gd name="connsiteX3" fmla="*/ 410633 w 2391833"/>
                <a:gd name="connsiteY3" fmla="*/ 605366 h 1938866"/>
                <a:gd name="connsiteX4" fmla="*/ 850900 w 2391833"/>
                <a:gd name="connsiteY4" fmla="*/ 186266 h 1938866"/>
                <a:gd name="connsiteX5" fmla="*/ 1041400 w 2391833"/>
                <a:gd name="connsiteY5" fmla="*/ 84666 h 1938866"/>
                <a:gd name="connsiteX6" fmla="*/ 1274233 w 2391833"/>
                <a:gd name="connsiteY6" fmla="*/ 0 h 1938866"/>
                <a:gd name="connsiteX7" fmla="*/ 1430867 w 2391833"/>
                <a:gd name="connsiteY7" fmla="*/ 25400 h 1938866"/>
                <a:gd name="connsiteX8" fmla="*/ 2391833 w 2391833"/>
                <a:gd name="connsiteY8" fmla="*/ 1240366 h 1938866"/>
                <a:gd name="connsiteX9" fmla="*/ 1744133 w 2391833"/>
                <a:gd name="connsiteY9" fmla="*/ 1778000 h 1938866"/>
                <a:gd name="connsiteX10" fmla="*/ 1299633 w 2391833"/>
                <a:gd name="connsiteY10" fmla="*/ 1219200 h 1938866"/>
                <a:gd name="connsiteX11" fmla="*/ 423333 w 2391833"/>
                <a:gd name="connsiteY11" fmla="*/ 1938866 h 193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1833" h="1938866">
                  <a:moveTo>
                    <a:pt x="423333" y="1938866"/>
                  </a:moveTo>
                  <a:lnTo>
                    <a:pt x="0" y="1413933"/>
                  </a:lnTo>
                  <a:lnTo>
                    <a:pt x="508000" y="1117600"/>
                  </a:lnTo>
                  <a:lnTo>
                    <a:pt x="410633" y="605366"/>
                  </a:lnTo>
                  <a:lnTo>
                    <a:pt x="850900" y="186266"/>
                  </a:lnTo>
                  <a:lnTo>
                    <a:pt x="1041400" y="84666"/>
                  </a:lnTo>
                  <a:lnTo>
                    <a:pt x="1274233" y="0"/>
                  </a:lnTo>
                  <a:lnTo>
                    <a:pt x="1430867" y="25400"/>
                  </a:lnTo>
                  <a:lnTo>
                    <a:pt x="2391833" y="1240366"/>
                  </a:lnTo>
                  <a:lnTo>
                    <a:pt x="1744133" y="1778000"/>
                  </a:lnTo>
                  <a:lnTo>
                    <a:pt x="1299633" y="1219200"/>
                  </a:lnTo>
                  <a:lnTo>
                    <a:pt x="423333" y="1938866"/>
                  </a:lnTo>
                  <a:close/>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26" name="フリーフォーム 20">
              <a:extLst>
                <a:ext uri="{FF2B5EF4-FFF2-40B4-BE49-F238E27FC236}">
                  <a16:creationId xmlns:a16="http://schemas.microsoft.com/office/drawing/2014/main" id="{B977BA6F-0F25-A8BE-5C79-2D1A24475524}"/>
                </a:ext>
              </a:extLst>
            </p:cNvPr>
            <p:cNvSpPr/>
            <p:nvPr/>
          </p:nvSpPr>
          <p:spPr>
            <a:xfrm>
              <a:off x="2232025" y="4116388"/>
              <a:ext cx="1787525" cy="1566862"/>
            </a:xfrm>
            <a:custGeom>
              <a:avLst/>
              <a:gdLst>
                <a:gd name="connsiteX0" fmla="*/ 0 w 2037977"/>
                <a:gd name="connsiteY0" fmla="*/ 1261036 h 1786965"/>
                <a:gd name="connsiteX1" fmla="*/ 89648 w 2037977"/>
                <a:gd name="connsiteY1" fmla="*/ 1404471 h 1786965"/>
                <a:gd name="connsiteX2" fmla="*/ 167342 w 2037977"/>
                <a:gd name="connsiteY2" fmla="*/ 1709271 h 1786965"/>
                <a:gd name="connsiteX3" fmla="*/ 388471 w 2037977"/>
                <a:gd name="connsiteY3" fmla="*/ 1786965 h 1786965"/>
                <a:gd name="connsiteX4" fmla="*/ 567765 w 2037977"/>
                <a:gd name="connsiteY4" fmla="*/ 1709271 h 1786965"/>
                <a:gd name="connsiteX5" fmla="*/ 1123577 w 2037977"/>
                <a:gd name="connsiteY5" fmla="*/ 1249083 h 1786965"/>
                <a:gd name="connsiteX6" fmla="*/ 1338730 w 2037977"/>
                <a:gd name="connsiteY6" fmla="*/ 920377 h 1786965"/>
                <a:gd name="connsiteX7" fmla="*/ 1703295 w 2037977"/>
                <a:gd name="connsiteY7" fmla="*/ 1219200 h 1786965"/>
                <a:gd name="connsiteX8" fmla="*/ 1792942 w 2037977"/>
                <a:gd name="connsiteY8" fmla="*/ 848659 h 1786965"/>
                <a:gd name="connsiteX9" fmla="*/ 2037977 w 2037977"/>
                <a:gd name="connsiteY9" fmla="*/ 436283 h 1786965"/>
                <a:gd name="connsiteX10" fmla="*/ 1876612 w 2037977"/>
                <a:gd name="connsiteY10" fmla="*/ 268941 h 1786965"/>
                <a:gd name="connsiteX11" fmla="*/ 1972236 w 2037977"/>
                <a:gd name="connsiteY11" fmla="*/ 197224 h 1786965"/>
                <a:gd name="connsiteX12" fmla="*/ 1894542 w 2037977"/>
                <a:gd name="connsiteY12" fmla="*/ 119530 h 1786965"/>
                <a:gd name="connsiteX13" fmla="*/ 1810871 w 2037977"/>
                <a:gd name="connsiteY13" fmla="*/ 179294 h 1786965"/>
                <a:gd name="connsiteX14" fmla="*/ 1631577 w 2037977"/>
                <a:gd name="connsiteY14" fmla="*/ 0 h 1786965"/>
                <a:gd name="connsiteX15" fmla="*/ 627530 w 2037977"/>
                <a:gd name="connsiteY15" fmla="*/ 830730 h 1786965"/>
                <a:gd name="connsiteX16" fmla="*/ 400424 w 2037977"/>
                <a:gd name="connsiteY16" fmla="*/ 1010024 h 1786965"/>
                <a:gd name="connsiteX17" fmla="*/ 0 w 2037977"/>
                <a:gd name="connsiteY17" fmla="*/ 1261036 h 178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37977" h="1786965">
                  <a:moveTo>
                    <a:pt x="0" y="1261036"/>
                  </a:moveTo>
                  <a:lnTo>
                    <a:pt x="89648" y="1404471"/>
                  </a:lnTo>
                  <a:lnTo>
                    <a:pt x="167342" y="1709271"/>
                  </a:lnTo>
                  <a:lnTo>
                    <a:pt x="388471" y="1786965"/>
                  </a:lnTo>
                  <a:lnTo>
                    <a:pt x="567765" y="1709271"/>
                  </a:lnTo>
                  <a:lnTo>
                    <a:pt x="1123577" y="1249083"/>
                  </a:lnTo>
                  <a:lnTo>
                    <a:pt x="1338730" y="920377"/>
                  </a:lnTo>
                  <a:lnTo>
                    <a:pt x="1703295" y="1219200"/>
                  </a:lnTo>
                  <a:lnTo>
                    <a:pt x="1792942" y="848659"/>
                  </a:lnTo>
                  <a:lnTo>
                    <a:pt x="2037977" y="436283"/>
                  </a:lnTo>
                  <a:lnTo>
                    <a:pt x="1876612" y="268941"/>
                  </a:lnTo>
                  <a:lnTo>
                    <a:pt x="1972236" y="197224"/>
                  </a:lnTo>
                  <a:lnTo>
                    <a:pt x="1894542" y="119530"/>
                  </a:lnTo>
                  <a:lnTo>
                    <a:pt x="1810871" y="179294"/>
                  </a:lnTo>
                  <a:lnTo>
                    <a:pt x="1631577" y="0"/>
                  </a:lnTo>
                  <a:lnTo>
                    <a:pt x="627530" y="830730"/>
                  </a:lnTo>
                  <a:lnTo>
                    <a:pt x="400424" y="1010024"/>
                  </a:lnTo>
                  <a:lnTo>
                    <a:pt x="0" y="1261036"/>
                  </a:ln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28" name="フリーフォーム 23">
              <a:extLst>
                <a:ext uri="{FF2B5EF4-FFF2-40B4-BE49-F238E27FC236}">
                  <a16:creationId xmlns:a16="http://schemas.microsoft.com/office/drawing/2014/main" id="{2263E32A-B060-2299-1251-3B28641EC9DE}"/>
                </a:ext>
              </a:extLst>
            </p:cNvPr>
            <p:cNvSpPr/>
            <p:nvPr/>
          </p:nvSpPr>
          <p:spPr>
            <a:xfrm>
              <a:off x="3697288" y="3257550"/>
              <a:ext cx="1508125" cy="1274763"/>
            </a:xfrm>
            <a:custGeom>
              <a:avLst/>
              <a:gdLst>
                <a:gd name="connsiteX0" fmla="*/ 0 w 1719385"/>
                <a:gd name="connsiteY0" fmla="*/ 949569 h 1453661"/>
                <a:gd name="connsiteX1" fmla="*/ 144585 w 1719385"/>
                <a:gd name="connsiteY1" fmla="*/ 1105877 h 1453661"/>
                <a:gd name="connsiteX2" fmla="*/ 226646 w 1719385"/>
                <a:gd name="connsiteY2" fmla="*/ 1047261 h 1453661"/>
                <a:gd name="connsiteX3" fmla="*/ 367323 w 1719385"/>
                <a:gd name="connsiteY3" fmla="*/ 1187938 h 1453661"/>
                <a:gd name="connsiteX4" fmla="*/ 273538 w 1719385"/>
                <a:gd name="connsiteY4" fmla="*/ 1266092 h 1453661"/>
                <a:gd name="connsiteX5" fmla="*/ 375138 w 1719385"/>
                <a:gd name="connsiteY5" fmla="*/ 1371600 h 1453661"/>
                <a:gd name="connsiteX6" fmla="*/ 410308 w 1719385"/>
                <a:gd name="connsiteY6" fmla="*/ 1281723 h 1453661"/>
                <a:gd name="connsiteX7" fmla="*/ 687754 w 1719385"/>
                <a:gd name="connsiteY7" fmla="*/ 1109785 h 1453661"/>
                <a:gd name="connsiteX8" fmla="*/ 777631 w 1719385"/>
                <a:gd name="connsiteY8" fmla="*/ 1242646 h 1453661"/>
                <a:gd name="connsiteX9" fmla="*/ 894862 w 1719385"/>
                <a:gd name="connsiteY9" fmla="*/ 1453661 h 1453661"/>
                <a:gd name="connsiteX10" fmla="*/ 1719385 w 1719385"/>
                <a:gd name="connsiteY10" fmla="*/ 750277 h 1453661"/>
                <a:gd name="connsiteX11" fmla="*/ 1094154 w 1719385"/>
                <a:gd name="connsiteY11" fmla="*/ 0 h 1453661"/>
                <a:gd name="connsiteX12" fmla="*/ 0 w 1719385"/>
                <a:gd name="connsiteY12" fmla="*/ 949569 h 145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385" h="1453661">
                  <a:moveTo>
                    <a:pt x="0" y="949569"/>
                  </a:moveTo>
                  <a:lnTo>
                    <a:pt x="144585" y="1105877"/>
                  </a:lnTo>
                  <a:lnTo>
                    <a:pt x="226646" y="1047261"/>
                  </a:lnTo>
                  <a:lnTo>
                    <a:pt x="367323" y="1187938"/>
                  </a:lnTo>
                  <a:lnTo>
                    <a:pt x="273538" y="1266092"/>
                  </a:lnTo>
                  <a:lnTo>
                    <a:pt x="375138" y="1371600"/>
                  </a:lnTo>
                  <a:lnTo>
                    <a:pt x="410308" y="1281723"/>
                  </a:lnTo>
                  <a:lnTo>
                    <a:pt x="687754" y="1109785"/>
                  </a:lnTo>
                  <a:lnTo>
                    <a:pt x="777631" y="1242646"/>
                  </a:lnTo>
                  <a:lnTo>
                    <a:pt x="894862" y="1453661"/>
                  </a:lnTo>
                  <a:lnTo>
                    <a:pt x="1719385" y="750277"/>
                  </a:lnTo>
                  <a:lnTo>
                    <a:pt x="1094154" y="0"/>
                  </a:lnTo>
                  <a:lnTo>
                    <a:pt x="0" y="949569"/>
                  </a:ln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41" name="フリーフォーム 26">
              <a:extLst>
                <a:ext uri="{FF2B5EF4-FFF2-40B4-BE49-F238E27FC236}">
                  <a16:creationId xmlns:a16="http://schemas.microsoft.com/office/drawing/2014/main" id="{E4AE4E26-E28D-CABA-FA5E-3B71BD1A5915}"/>
                </a:ext>
              </a:extLst>
            </p:cNvPr>
            <p:cNvSpPr/>
            <p:nvPr/>
          </p:nvSpPr>
          <p:spPr>
            <a:xfrm>
              <a:off x="4441825" y="3987800"/>
              <a:ext cx="2238375" cy="2663825"/>
            </a:xfrm>
            <a:custGeom>
              <a:avLst/>
              <a:gdLst>
                <a:gd name="connsiteX0" fmla="*/ 2552369 w 2552369"/>
                <a:gd name="connsiteY0" fmla="*/ 1121134 h 3037399"/>
                <a:gd name="connsiteX1" fmla="*/ 2019631 w 2552369"/>
                <a:gd name="connsiteY1" fmla="*/ 2091193 h 3037399"/>
                <a:gd name="connsiteX2" fmla="*/ 1948069 w 2552369"/>
                <a:gd name="connsiteY2" fmla="*/ 2377440 h 3037399"/>
                <a:gd name="connsiteX3" fmla="*/ 1956021 w 2552369"/>
                <a:gd name="connsiteY3" fmla="*/ 2647785 h 3037399"/>
                <a:gd name="connsiteX4" fmla="*/ 1987826 w 2552369"/>
                <a:gd name="connsiteY4" fmla="*/ 2902226 h 3037399"/>
                <a:gd name="connsiteX5" fmla="*/ 1749287 w 2552369"/>
                <a:gd name="connsiteY5" fmla="*/ 2957886 h 3037399"/>
                <a:gd name="connsiteX6" fmla="*/ 1590261 w 2552369"/>
                <a:gd name="connsiteY6" fmla="*/ 3037399 h 3037399"/>
                <a:gd name="connsiteX7" fmla="*/ 1502796 w 2552369"/>
                <a:gd name="connsiteY7" fmla="*/ 2814762 h 3037399"/>
                <a:gd name="connsiteX8" fmla="*/ 1272209 w 2552369"/>
                <a:gd name="connsiteY8" fmla="*/ 2639833 h 3037399"/>
                <a:gd name="connsiteX9" fmla="*/ 1606163 w 2552369"/>
                <a:gd name="connsiteY9" fmla="*/ 1987826 h 3037399"/>
                <a:gd name="connsiteX10" fmla="*/ 1041621 w 2552369"/>
                <a:gd name="connsiteY10" fmla="*/ 1789044 h 3037399"/>
                <a:gd name="connsiteX11" fmla="*/ 1033669 w 2552369"/>
                <a:gd name="connsiteY11" fmla="*/ 1685677 h 3037399"/>
                <a:gd name="connsiteX12" fmla="*/ 532737 w 2552369"/>
                <a:gd name="connsiteY12" fmla="*/ 1630018 h 3037399"/>
                <a:gd name="connsiteX13" fmla="*/ 469127 w 2552369"/>
                <a:gd name="connsiteY13" fmla="*/ 1144988 h 3037399"/>
                <a:gd name="connsiteX14" fmla="*/ 373711 w 2552369"/>
                <a:gd name="connsiteY14" fmla="*/ 1081378 h 3037399"/>
                <a:gd name="connsiteX15" fmla="*/ 270344 w 2552369"/>
                <a:gd name="connsiteY15" fmla="*/ 1216550 h 3037399"/>
                <a:gd name="connsiteX16" fmla="*/ 0 w 2552369"/>
                <a:gd name="connsiteY16" fmla="*/ 890546 h 3037399"/>
                <a:gd name="connsiteX17" fmla="*/ 111318 w 2552369"/>
                <a:gd name="connsiteY17" fmla="*/ 644056 h 3037399"/>
                <a:gd name="connsiteX18" fmla="*/ 890546 w 2552369"/>
                <a:gd name="connsiteY18" fmla="*/ 0 h 3037399"/>
                <a:gd name="connsiteX19" fmla="*/ 1152939 w 2552369"/>
                <a:gd name="connsiteY19" fmla="*/ 294199 h 3037399"/>
                <a:gd name="connsiteX20" fmla="*/ 1478942 w 2552369"/>
                <a:gd name="connsiteY20" fmla="*/ 540689 h 3037399"/>
                <a:gd name="connsiteX21" fmla="*/ 2178657 w 2552369"/>
                <a:gd name="connsiteY21" fmla="*/ 914400 h 3037399"/>
                <a:gd name="connsiteX22" fmla="*/ 2552369 w 2552369"/>
                <a:gd name="connsiteY22" fmla="*/ 1121134 h 303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52369" h="3037399">
                  <a:moveTo>
                    <a:pt x="2552369" y="1121134"/>
                  </a:moveTo>
                  <a:lnTo>
                    <a:pt x="2019631" y="2091193"/>
                  </a:lnTo>
                  <a:lnTo>
                    <a:pt x="1948069" y="2377440"/>
                  </a:lnTo>
                  <a:lnTo>
                    <a:pt x="1956021" y="2647785"/>
                  </a:lnTo>
                  <a:lnTo>
                    <a:pt x="1987826" y="2902226"/>
                  </a:lnTo>
                  <a:lnTo>
                    <a:pt x="1749287" y="2957886"/>
                  </a:lnTo>
                  <a:lnTo>
                    <a:pt x="1590261" y="3037399"/>
                  </a:lnTo>
                  <a:lnTo>
                    <a:pt x="1502796" y="2814762"/>
                  </a:lnTo>
                  <a:lnTo>
                    <a:pt x="1272209" y="2639833"/>
                  </a:lnTo>
                  <a:lnTo>
                    <a:pt x="1606163" y="1987826"/>
                  </a:lnTo>
                  <a:lnTo>
                    <a:pt x="1041621" y="1789044"/>
                  </a:lnTo>
                  <a:lnTo>
                    <a:pt x="1033669" y="1685677"/>
                  </a:lnTo>
                  <a:lnTo>
                    <a:pt x="532737" y="1630018"/>
                  </a:lnTo>
                  <a:lnTo>
                    <a:pt x="469127" y="1144988"/>
                  </a:lnTo>
                  <a:lnTo>
                    <a:pt x="373711" y="1081378"/>
                  </a:lnTo>
                  <a:lnTo>
                    <a:pt x="270344" y="1216550"/>
                  </a:lnTo>
                  <a:lnTo>
                    <a:pt x="0" y="890546"/>
                  </a:lnTo>
                  <a:lnTo>
                    <a:pt x="111318" y="644056"/>
                  </a:lnTo>
                  <a:lnTo>
                    <a:pt x="890546" y="0"/>
                  </a:lnTo>
                  <a:lnTo>
                    <a:pt x="1152939" y="294199"/>
                  </a:lnTo>
                  <a:lnTo>
                    <a:pt x="1478942" y="540689"/>
                  </a:lnTo>
                  <a:lnTo>
                    <a:pt x="2178657" y="914400"/>
                  </a:lnTo>
                  <a:lnTo>
                    <a:pt x="2552369" y="1121134"/>
                  </a:lnTo>
                  <a:close/>
                </a:path>
              </a:pathLst>
            </a:cu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01929" eaLnBrk="1" fontAlgn="auto" hangingPunct="1">
                <a:spcBef>
                  <a:spcPts val="0"/>
                </a:spcBef>
                <a:spcAft>
                  <a:spcPts val="0"/>
                </a:spcAft>
                <a:defRPr/>
              </a:pPr>
              <a:endParaRPr kumimoji="1" lang="ja-JP" altLang="en-US" sz="1579">
                <a:solidFill>
                  <a:prstClr val="white"/>
                </a:solidFill>
              </a:endParaRPr>
            </a:p>
          </p:txBody>
        </p:sp>
        <p:sp>
          <p:nvSpPr>
            <p:cNvPr id="43" name="テキスト ボックス 42">
              <a:extLst>
                <a:ext uri="{FF2B5EF4-FFF2-40B4-BE49-F238E27FC236}">
                  <a16:creationId xmlns:a16="http://schemas.microsoft.com/office/drawing/2014/main" id="{CDDBCE29-CC54-E95A-A996-B4AB51CD450E}"/>
                </a:ext>
              </a:extLst>
            </p:cNvPr>
            <p:cNvSpPr txBox="1"/>
            <p:nvPr/>
          </p:nvSpPr>
          <p:spPr>
            <a:xfrm>
              <a:off x="5875338" y="4052888"/>
              <a:ext cx="696912" cy="280987"/>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a:t>
              </a:r>
              <a:r>
                <a:rPr kumimoji="1" lang="ja-JP" altLang="en-US" sz="1228" b="1" dirty="0">
                  <a:solidFill>
                    <a:prstClr val="black"/>
                  </a:solidFill>
                  <a:latin typeface="Calibri" panose="020F0502020204030204"/>
                  <a:cs typeface="+mn-cs"/>
                </a:rPr>
                <a:t>①</a:t>
              </a:r>
            </a:p>
          </p:txBody>
        </p:sp>
        <p:sp>
          <p:nvSpPr>
            <p:cNvPr id="44" name="テキスト ボックス 43">
              <a:extLst>
                <a:ext uri="{FF2B5EF4-FFF2-40B4-BE49-F238E27FC236}">
                  <a16:creationId xmlns:a16="http://schemas.microsoft.com/office/drawing/2014/main" id="{FB526169-FE04-8721-3757-F9D988E478FE}"/>
                </a:ext>
              </a:extLst>
            </p:cNvPr>
            <p:cNvSpPr txBox="1"/>
            <p:nvPr/>
          </p:nvSpPr>
          <p:spPr>
            <a:xfrm>
              <a:off x="7072313" y="2230438"/>
              <a:ext cx="696912" cy="280987"/>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地図②</a:t>
              </a:r>
            </a:p>
          </p:txBody>
        </p:sp>
        <p:sp>
          <p:nvSpPr>
            <p:cNvPr id="45" name="テキスト ボックス 44">
              <a:extLst>
                <a:ext uri="{FF2B5EF4-FFF2-40B4-BE49-F238E27FC236}">
                  <a16:creationId xmlns:a16="http://schemas.microsoft.com/office/drawing/2014/main" id="{294C5B55-C877-36DA-3B38-2644228BCC57}"/>
                </a:ext>
              </a:extLst>
            </p:cNvPr>
            <p:cNvSpPr txBox="1"/>
            <p:nvPr/>
          </p:nvSpPr>
          <p:spPr>
            <a:xfrm>
              <a:off x="5102225" y="2952750"/>
              <a:ext cx="695325" cy="280988"/>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a:t>
              </a:r>
              <a:r>
                <a:rPr kumimoji="1" lang="ja-JP" altLang="en-US" sz="1228" b="1" dirty="0">
                  <a:solidFill>
                    <a:prstClr val="black"/>
                  </a:solidFill>
                  <a:latin typeface="Calibri" panose="020F0502020204030204"/>
                  <a:cs typeface="+mn-cs"/>
                </a:rPr>
                <a:t>③</a:t>
              </a:r>
            </a:p>
          </p:txBody>
        </p:sp>
        <p:sp>
          <p:nvSpPr>
            <p:cNvPr id="46" name="テキスト ボックス 45">
              <a:extLst>
                <a:ext uri="{FF2B5EF4-FFF2-40B4-BE49-F238E27FC236}">
                  <a16:creationId xmlns:a16="http://schemas.microsoft.com/office/drawing/2014/main" id="{9AA51B3E-1CD3-B74E-AB65-D63FEF869953}"/>
                </a:ext>
              </a:extLst>
            </p:cNvPr>
            <p:cNvSpPr txBox="1"/>
            <p:nvPr/>
          </p:nvSpPr>
          <p:spPr>
            <a:xfrm>
              <a:off x="3567113" y="3290888"/>
              <a:ext cx="695325" cy="280987"/>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地図④</a:t>
              </a:r>
            </a:p>
          </p:txBody>
        </p:sp>
        <p:sp>
          <p:nvSpPr>
            <p:cNvPr id="47" name="テキスト ボックス 46">
              <a:extLst>
                <a:ext uri="{FF2B5EF4-FFF2-40B4-BE49-F238E27FC236}">
                  <a16:creationId xmlns:a16="http://schemas.microsoft.com/office/drawing/2014/main" id="{85A32337-32D1-F777-AFE9-3307E7295E5D}"/>
                </a:ext>
              </a:extLst>
            </p:cNvPr>
            <p:cNvSpPr txBox="1"/>
            <p:nvPr/>
          </p:nvSpPr>
          <p:spPr>
            <a:xfrm>
              <a:off x="5975350" y="1311275"/>
              <a:ext cx="695325" cy="280988"/>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地図⑤</a:t>
              </a:r>
            </a:p>
          </p:txBody>
        </p:sp>
        <p:sp>
          <p:nvSpPr>
            <p:cNvPr id="48" name="テキスト ボックス 47">
              <a:extLst>
                <a:ext uri="{FF2B5EF4-FFF2-40B4-BE49-F238E27FC236}">
                  <a16:creationId xmlns:a16="http://schemas.microsoft.com/office/drawing/2014/main" id="{B5E4D277-7A1F-07E2-C4E9-A55490623E16}"/>
                </a:ext>
              </a:extLst>
            </p:cNvPr>
            <p:cNvSpPr txBox="1"/>
            <p:nvPr/>
          </p:nvSpPr>
          <p:spPr>
            <a:xfrm>
              <a:off x="5151438" y="1911350"/>
              <a:ext cx="695325" cy="280988"/>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a:t>
              </a:r>
              <a:r>
                <a:rPr kumimoji="1" lang="ja-JP" altLang="en-US" sz="1228" b="1" dirty="0">
                  <a:solidFill>
                    <a:prstClr val="black"/>
                  </a:solidFill>
                  <a:latin typeface="Calibri" panose="020F0502020204030204"/>
                  <a:cs typeface="+mn-cs"/>
                </a:rPr>
                <a:t>⑥</a:t>
              </a:r>
            </a:p>
          </p:txBody>
        </p:sp>
        <p:sp>
          <p:nvSpPr>
            <p:cNvPr id="49" name="テキスト ボックス 48">
              <a:extLst>
                <a:ext uri="{FF2B5EF4-FFF2-40B4-BE49-F238E27FC236}">
                  <a16:creationId xmlns:a16="http://schemas.microsoft.com/office/drawing/2014/main" id="{5BBD4DB8-9BD8-EF20-10E6-8A4908D82290}"/>
                </a:ext>
              </a:extLst>
            </p:cNvPr>
            <p:cNvSpPr txBox="1"/>
            <p:nvPr/>
          </p:nvSpPr>
          <p:spPr>
            <a:xfrm>
              <a:off x="2652713" y="4913313"/>
              <a:ext cx="696912" cy="282575"/>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地図⑦</a:t>
              </a:r>
            </a:p>
          </p:txBody>
        </p:sp>
        <p:sp>
          <p:nvSpPr>
            <p:cNvPr id="50" name="テキスト ボックス 49">
              <a:extLst>
                <a:ext uri="{FF2B5EF4-FFF2-40B4-BE49-F238E27FC236}">
                  <a16:creationId xmlns:a16="http://schemas.microsoft.com/office/drawing/2014/main" id="{6DB14B01-7A8E-6B02-8CF4-2B770DC44BA1}"/>
                </a:ext>
              </a:extLst>
            </p:cNvPr>
            <p:cNvSpPr txBox="1"/>
            <p:nvPr/>
          </p:nvSpPr>
          <p:spPr>
            <a:xfrm>
              <a:off x="4262438" y="4032250"/>
              <a:ext cx="696912" cy="280988"/>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地図⑧</a:t>
              </a:r>
            </a:p>
          </p:txBody>
        </p:sp>
        <p:sp>
          <p:nvSpPr>
            <p:cNvPr id="51" name="テキスト ボックス 50">
              <a:extLst>
                <a:ext uri="{FF2B5EF4-FFF2-40B4-BE49-F238E27FC236}">
                  <a16:creationId xmlns:a16="http://schemas.microsoft.com/office/drawing/2014/main" id="{8B358E17-4549-9F36-9155-B08FB07F6DA8}"/>
                </a:ext>
              </a:extLst>
            </p:cNvPr>
            <p:cNvSpPr txBox="1"/>
            <p:nvPr/>
          </p:nvSpPr>
          <p:spPr>
            <a:xfrm>
              <a:off x="5626100" y="5270500"/>
              <a:ext cx="696913" cy="282575"/>
            </a:xfrm>
            <a:prstGeom prst="rect">
              <a:avLst/>
            </a:prstGeom>
            <a:noFill/>
          </p:spPr>
          <p:txBody>
            <a:bodyPr>
              <a:spAutoFit/>
            </a:bodyPr>
            <a:lstStyle/>
            <a:p>
              <a:pPr defTabSz="801929" eaLnBrk="1" fontAlgn="auto" hangingPunct="1">
                <a:spcBef>
                  <a:spcPts val="0"/>
                </a:spcBef>
                <a:spcAft>
                  <a:spcPts val="0"/>
                </a:spcAft>
                <a:defRPr/>
              </a:pPr>
              <a:r>
                <a:rPr kumimoji="1" lang="ja-JP" altLang="en-US" sz="1228" b="1" dirty="0">
                  <a:solidFill>
                    <a:prstClr val="black"/>
                  </a:solidFill>
                  <a:latin typeface="ＭＳ 明朝" panose="02020609040205080304" pitchFamily="17" charset="-128"/>
                  <a:ea typeface="ＭＳ 明朝" panose="02020609040205080304" pitchFamily="17" charset="-128"/>
                  <a:cs typeface="+mn-cs"/>
                </a:rPr>
                <a:t>地図⑨</a:t>
              </a:r>
            </a:p>
          </p:txBody>
        </p:sp>
      </p:grpSp>
      <p:sp>
        <p:nvSpPr>
          <p:cNvPr id="52" name="コンテンツ プレースホルダー 17">
            <a:extLst>
              <a:ext uri="{FF2B5EF4-FFF2-40B4-BE49-F238E27FC236}">
                <a16:creationId xmlns:a16="http://schemas.microsoft.com/office/drawing/2014/main" id="{6847D7F4-2FC8-A8E6-2DF6-075D8A3C0037}"/>
              </a:ext>
            </a:extLst>
          </p:cNvPr>
          <p:cNvSpPr txBox="1">
            <a:spLocks/>
          </p:cNvSpPr>
          <p:nvPr/>
        </p:nvSpPr>
        <p:spPr>
          <a:xfrm>
            <a:off x="1060997" y="2930856"/>
            <a:ext cx="2861243" cy="381517"/>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地図④、⑤、⑥が</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3</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丁目</a:t>
            </a:r>
          </a:p>
        </p:txBody>
      </p:sp>
      <p:sp>
        <p:nvSpPr>
          <p:cNvPr id="53" name="コンテンツ プレースホルダー 17">
            <a:extLst>
              <a:ext uri="{FF2B5EF4-FFF2-40B4-BE49-F238E27FC236}">
                <a16:creationId xmlns:a16="http://schemas.microsoft.com/office/drawing/2014/main" id="{D284DC41-F0D4-3AEB-0B04-8B9F54A44B06}"/>
              </a:ext>
            </a:extLst>
          </p:cNvPr>
          <p:cNvSpPr txBox="1">
            <a:spLocks/>
          </p:cNvSpPr>
          <p:nvPr/>
        </p:nvSpPr>
        <p:spPr>
          <a:xfrm>
            <a:off x="1065480" y="3527007"/>
            <a:ext cx="2856760" cy="381517"/>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lvl="0" indent="0" rtl="0">
              <a:spcAft>
                <a:spcPts val="600"/>
              </a:spcAft>
              <a:buNone/>
              <a:defRPr/>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地図⑦、⑧、⑨が</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4</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丁目</a:t>
            </a:r>
          </a:p>
        </p:txBody>
      </p:sp>
      <p:sp>
        <p:nvSpPr>
          <p:cNvPr id="54" name="コンテンツ プレースホルダー 17">
            <a:extLst>
              <a:ext uri="{FF2B5EF4-FFF2-40B4-BE49-F238E27FC236}">
                <a16:creationId xmlns:a16="http://schemas.microsoft.com/office/drawing/2014/main" id="{3A4B8188-E621-8C16-6D27-45C9023564E5}"/>
              </a:ext>
            </a:extLst>
          </p:cNvPr>
          <p:cNvSpPr txBox="1">
            <a:spLocks/>
          </p:cNvSpPr>
          <p:nvPr/>
        </p:nvSpPr>
        <p:spPr>
          <a:xfrm>
            <a:off x="492304" y="4310749"/>
            <a:ext cx="5832297" cy="376716"/>
          </a:xfrm>
          <a:prstGeom prst="rect">
            <a:avLst/>
          </a:prstGeom>
        </p:spPr>
        <p:txBody>
          <a:bodyPr vert="horz" lIns="91440" tIns="45720" rIns="91440" bIns="45720" rtlCol="0">
            <a:no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sz="2000" b="1" dirty="0">
                <a:latin typeface="Meiryo UI" panose="020B0604030504040204" pitchFamily="34" charset="-128"/>
                <a:ea typeface="Meiryo UI" panose="020B0604030504040204" pitchFamily="34" charset="-128"/>
                <a:cs typeface="Meiryo UI" panose="020B0604030504040204" pitchFamily="34" charset="-128"/>
              </a:rPr>
              <a:t>世帯数　９６６世帯（</a:t>
            </a:r>
            <a:r>
              <a:rPr lang="en-US" altLang="ja-JP" sz="2000" b="1" dirty="0">
                <a:latin typeface="Meiryo UI" panose="020B0604030504040204" pitchFamily="34" charset="-128"/>
                <a:ea typeface="Meiryo UI" panose="020B0604030504040204" pitchFamily="34" charset="-128"/>
                <a:cs typeface="Meiryo UI" panose="020B0604030504040204" pitchFamily="34" charset="-128"/>
              </a:rPr>
              <a:t>2025</a:t>
            </a:r>
            <a:r>
              <a:rPr lang="ja-JP" altLang="en-US" sz="2000" b="1" dirty="0">
                <a:latin typeface="Meiryo UI" panose="020B0604030504040204" pitchFamily="34" charset="-128"/>
                <a:ea typeface="Meiryo UI" panose="020B0604030504040204" pitchFamily="34" charset="-128"/>
                <a:cs typeface="Meiryo UI" panose="020B0604030504040204" pitchFamily="34" charset="-128"/>
              </a:rPr>
              <a:t>年</a:t>
            </a:r>
            <a:r>
              <a:rPr lang="en-US" altLang="ja-JP" sz="2000" b="1" dirty="0">
                <a:latin typeface="Meiryo UI" panose="020B0604030504040204" pitchFamily="34" charset="-128"/>
                <a:ea typeface="Meiryo UI" panose="020B0604030504040204" pitchFamily="34" charset="-128"/>
                <a:cs typeface="Meiryo UI" panose="020B0604030504040204" pitchFamily="34" charset="-128"/>
              </a:rPr>
              <a:t>4</a:t>
            </a:r>
            <a:r>
              <a:rPr lang="ja-JP" altLang="en-US" sz="2000" b="1" dirty="0">
                <a:latin typeface="Meiryo UI" panose="020B0604030504040204" pitchFamily="34" charset="-128"/>
                <a:ea typeface="Meiryo UI" panose="020B0604030504040204" pitchFamily="34" charset="-128"/>
                <a:cs typeface="Meiryo UI" panose="020B0604030504040204" pitchFamily="34" charset="-128"/>
              </a:rPr>
              <a:t>月現在）</a:t>
            </a:r>
            <a:endParaRPr lang="en-US" altLang="ja-JP" sz="2000" b="1"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2" name="スライド番号プレースホルダー 1">
            <a:extLst>
              <a:ext uri="{FF2B5EF4-FFF2-40B4-BE49-F238E27FC236}">
                <a16:creationId xmlns:a16="http://schemas.microsoft.com/office/drawing/2014/main" id="{BD5FAFCA-8DAD-8C51-9DEB-8A57447C7232}"/>
              </a:ext>
            </a:extLst>
          </p:cNvPr>
          <p:cNvSpPr>
            <a:spLocks noGrp="1"/>
          </p:cNvSpPr>
          <p:nvPr>
            <p:ph type="sldNum" sz="quarter" idx="4"/>
          </p:nvPr>
        </p:nvSpPr>
        <p:spPr/>
        <p:txBody>
          <a:bodyPr/>
          <a:lstStyle/>
          <a:p>
            <a:fld id="{9860EDB8-5305-433F-BE41-D7A86D811DB3}" type="slidenum">
              <a:rPr lang="en-US" altLang="ja-JP" sz="2000" b="1" noProof="0" smtClean="0"/>
              <a:pPr/>
              <a:t>3</a:t>
            </a:fld>
            <a:endParaRPr lang="ja-JP" altLang="en-US" sz="2000" b="1" noProof="0" dirty="0"/>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公式</a:t>
            </a:r>
            <a:r>
              <a:rPr lang="en-US" altLang="ja-JP" dirty="0">
                <a:latin typeface="Meiryo UI" panose="020B0604030504040204" pitchFamily="34" charset="-128"/>
                <a:ea typeface="Meiryo UI" panose="020B0604030504040204" pitchFamily="34" charset="-128"/>
                <a:cs typeface="Meiryo UI" panose="020B0604030504040204" pitchFamily="34" charset="-128"/>
              </a:rPr>
              <a:t>LINE</a:t>
            </a:r>
            <a:r>
              <a:rPr lang="ja-JP" altLang="en-US" dirty="0">
                <a:latin typeface="Meiryo UI" panose="020B0604030504040204" pitchFamily="34" charset="-128"/>
                <a:ea typeface="Meiryo UI" panose="020B0604030504040204" pitchFamily="34" charset="-128"/>
                <a:cs typeface="Meiryo UI" panose="020B0604030504040204" pitchFamily="34" charset="-128"/>
              </a:rPr>
              <a:t>の</a:t>
            </a:r>
            <a:r>
              <a:rPr lang="ja-JP" altLang="en-US" dirty="0"/>
              <a:t>導入と</a:t>
            </a:r>
            <a:r>
              <a:rPr lang="ja-JP" altLang="en-US" dirty="0">
                <a:latin typeface="Meiryo UI" panose="020B0604030504040204" pitchFamily="34" charset="-128"/>
                <a:ea typeface="Meiryo UI" panose="020B0604030504040204" pitchFamily="34" charset="-128"/>
                <a:cs typeface="Meiryo UI" panose="020B0604030504040204" pitchFamily="34" charset="-128"/>
              </a:rPr>
              <a:t>紹介</a:t>
            </a:r>
          </a:p>
        </p:txBody>
      </p:sp>
      <p:sp>
        <p:nvSpPr>
          <p:cNvPr id="5" name="コンテンツ プレースホルダー 4"/>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鷹の台自治会では</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2024</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年（令和</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6</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年）</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6</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月に公式</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LINE</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を立ち上げました。自治会の改善策を考える中、ペーパーレスや役員活動の遠隔方法を想定した時に、身近な</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LINE</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を導入しようと考えました。</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①</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は鷹の台・周辺自治会の</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LINE</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トップ画面</a:t>
            </a:r>
            <a:r>
              <a:rPr lang="ja-JP" altLang="en-US" sz="2000" dirty="0">
                <a:solidFill>
                  <a:prstClr val="black">
                    <a:lumMod val="75000"/>
                    <a:lumOff val="25000"/>
                  </a:prstClr>
                </a:solidFill>
              </a:rPr>
              <a:t>です。</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友だち数</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372</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と自治会員全体の約</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10</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％くらいの登録ですが、今後は約</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50</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％登録を目指し、情報発信を活性化していきたいと思います。</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②</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最近発信したゴミゼロ運動の連絡です。下部リッチメニューには鷹の台公園で開催した夜桜まつりや自治会ホームページ、四街道市役所ホームページなど、リンク付けして閲覧できるように設定しました。また新着情報には回覧板の回覧物閲覧、班長さんへの連絡などできる機能を付けました。 </a:t>
            </a:r>
          </a:p>
          <a:p>
            <a:pPr marL="0" indent="0" rtl="0">
              <a:lnSpc>
                <a:spcPts val="1800"/>
              </a:lnSpc>
              <a:spcBef>
                <a:spcPts val="1000"/>
              </a:spcBef>
              <a:spcAft>
                <a:spcPts val="600"/>
              </a:spcAft>
              <a:buNone/>
            </a:pPr>
            <a:endParaRPr lang="ja-JP" altLang="en-US" sz="12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4" name="図 3">
            <a:extLst>
              <a:ext uri="{FF2B5EF4-FFF2-40B4-BE49-F238E27FC236}">
                <a16:creationId xmlns:a16="http://schemas.microsoft.com/office/drawing/2014/main" id="{6781632C-9B54-38F3-64FF-FD2C46753DAF}"/>
              </a:ext>
            </a:extLst>
          </p:cNvPr>
          <p:cNvPicPr>
            <a:picLocks noChangeAspect="1"/>
          </p:cNvPicPr>
          <p:nvPr/>
        </p:nvPicPr>
        <p:blipFill>
          <a:blip r:embed="rId3"/>
          <a:stretch>
            <a:fillRect/>
          </a:stretch>
        </p:blipFill>
        <p:spPr>
          <a:xfrm>
            <a:off x="5572062" y="1816490"/>
            <a:ext cx="2236196" cy="4363310"/>
          </a:xfrm>
          <a:prstGeom prst="rect">
            <a:avLst/>
          </a:prstGeom>
        </p:spPr>
      </p:pic>
      <p:pic>
        <p:nvPicPr>
          <p:cNvPr id="10" name="コンテンツ プレースホルダー 9">
            <a:extLst>
              <a:ext uri="{FF2B5EF4-FFF2-40B4-BE49-F238E27FC236}">
                <a16:creationId xmlns:a16="http://schemas.microsoft.com/office/drawing/2014/main" id="{DA6CF30E-9A14-8C66-9A15-BE083D524DFD}"/>
              </a:ext>
            </a:extLst>
          </p:cNvPr>
          <p:cNvPicPr>
            <a:picLocks noGrp="1" noChangeAspect="1"/>
          </p:cNvPicPr>
          <p:nvPr>
            <p:ph sz="quarter" idx="10"/>
          </p:nvPr>
        </p:nvPicPr>
        <p:blipFill>
          <a:blip r:embed="rId4"/>
          <a:stretch>
            <a:fillRect/>
          </a:stretch>
        </p:blipFill>
        <p:spPr>
          <a:xfrm>
            <a:off x="8266238" y="1816491"/>
            <a:ext cx="2236196" cy="4363310"/>
          </a:xfrm>
        </p:spPr>
      </p:pic>
      <p:grpSp>
        <p:nvGrpSpPr>
          <p:cNvPr id="11" name="グループ 17" descr="手順 1 を示す 1 の番号が振られた小さい円">
            <a:extLst>
              <a:ext uri="{FF2B5EF4-FFF2-40B4-BE49-F238E27FC236}">
                <a16:creationId xmlns:a16="http://schemas.microsoft.com/office/drawing/2014/main" id="{6C155CCB-EE11-422D-B603-8C12C55CFC5E}"/>
              </a:ext>
            </a:extLst>
          </p:cNvPr>
          <p:cNvGrpSpPr/>
          <p:nvPr/>
        </p:nvGrpSpPr>
        <p:grpSpPr bwMode="blackWhite">
          <a:xfrm>
            <a:off x="5653007" y="1326326"/>
            <a:ext cx="558179" cy="409838"/>
            <a:chOff x="6953426" y="711274"/>
            <a:chExt cx="558179" cy="409838"/>
          </a:xfrm>
        </p:grpSpPr>
        <p:sp>
          <p:nvSpPr>
            <p:cNvPr id="12" name="円/楕円 18" descr="小さい円">
              <a:extLst>
                <a:ext uri="{FF2B5EF4-FFF2-40B4-BE49-F238E27FC236}">
                  <a16:creationId xmlns:a16="http://schemas.microsoft.com/office/drawing/2014/main" id="{3DD4B35F-828F-7ACF-A54D-338E4560D7AE}"/>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3" name="テキスト ボックス 12" descr="番号 1">
              <a:extLst>
                <a:ext uri="{FF2B5EF4-FFF2-40B4-BE49-F238E27FC236}">
                  <a16:creationId xmlns:a16="http://schemas.microsoft.com/office/drawing/2014/main" id="{7BCE4772-B6B7-CC88-69DA-837E9BDD1B12}"/>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grpSp>
        <p:nvGrpSpPr>
          <p:cNvPr id="14" name="グループ 17" descr="手順 1 を示す 1 の番号が振られた小さい円">
            <a:extLst>
              <a:ext uri="{FF2B5EF4-FFF2-40B4-BE49-F238E27FC236}">
                <a16:creationId xmlns:a16="http://schemas.microsoft.com/office/drawing/2014/main" id="{67C8AB73-8AC0-5621-469C-2CAE58AD3146}"/>
              </a:ext>
            </a:extLst>
          </p:cNvPr>
          <p:cNvGrpSpPr/>
          <p:nvPr/>
        </p:nvGrpSpPr>
        <p:grpSpPr bwMode="blackWhite">
          <a:xfrm>
            <a:off x="8342420" y="1326325"/>
            <a:ext cx="558179" cy="409838"/>
            <a:chOff x="6953426" y="711274"/>
            <a:chExt cx="558179" cy="409838"/>
          </a:xfrm>
        </p:grpSpPr>
        <p:sp>
          <p:nvSpPr>
            <p:cNvPr id="15" name="円/楕円 18" descr="小さい円">
              <a:extLst>
                <a:ext uri="{FF2B5EF4-FFF2-40B4-BE49-F238E27FC236}">
                  <a16:creationId xmlns:a16="http://schemas.microsoft.com/office/drawing/2014/main" id="{AA9BDA16-FF05-15C5-4BDA-21B8825ECD1E}"/>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テキスト ボックス 15" descr="番号 1">
              <a:extLst>
                <a:ext uri="{FF2B5EF4-FFF2-40B4-BE49-F238E27FC236}">
                  <a16:creationId xmlns:a16="http://schemas.microsoft.com/office/drawing/2014/main" id="{94C21098-D983-34D5-6BEE-DAA64BC46199}"/>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ja-JP" altLang="en-US"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２</a:t>
              </a:r>
              <a:endPar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sp>
        <p:nvSpPr>
          <p:cNvPr id="2" name="スライド番号プレースホルダー 1">
            <a:extLst>
              <a:ext uri="{FF2B5EF4-FFF2-40B4-BE49-F238E27FC236}">
                <a16:creationId xmlns:a16="http://schemas.microsoft.com/office/drawing/2014/main" id="{33F529F5-1AE5-9FB2-5A53-26909BBFD49F}"/>
              </a:ext>
            </a:extLst>
          </p:cNvPr>
          <p:cNvSpPr>
            <a:spLocks noGrp="1"/>
          </p:cNvSpPr>
          <p:nvPr>
            <p:ph type="sldNum" sz="quarter" idx="4"/>
          </p:nvPr>
        </p:nvSpPr>
        <p:spPr/>
        <p:txBody>
          <a:bodyPr/>
          <a:lstStyle/>
          <a:p>
            <a:fld id="{9860EDB8-5305-433F-BE41-D7A86D811DB3}" type="slidenum">
              <a:rPr lang="en-US" altLang="ja-JP" sz="2000" b="1" noProof="0" smtClean="0"/>
              <a:pPr/>
              <a:t>4</a:t>
            </a:fld>
            <a:endParaRPr lang="ja-JP" altLang="en-US" sz="2000" b="1" noProof="0" dirty="0"/>
          </a:p>
        </p:txBody>
      </p:sp>
    </p:spTree>
    <p:extLst>
      <p:ext uri="{BB962C8B-B14F-4D97-AF65-F5344CB8AC3E}">
        <p14:creationId xmlns:p14="http://schemas.microsoft.com/office/powerpoint/2010/main" val="958036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966CEC-9A0E-8047-04ED-7A93860B6DCD}"/>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8E8CBFB2-718D-F075-06D5-83684AC8A46D}"/>
              </a:ext>
            </a:extLst>
          </p:cNvPr>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発信事例の紹介</a:t>
            </a:r>
            <a:r>
              <a:rPr lang="en-US" altLang="ja-JP" dirty="0"/>
              <a:t>(1)</a:t>
            </a:r>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コンテンツ プレースホルダー 4">
            <a:extLst>
              <a:ext uri="{FF2B5EF4-FFF2-40B4-BE49-F238E27FC236}">
                <a16:creationId xmlns:a16="http://schemas.microsoft.com/office/drawing/2014/main" id="{76F3B98E-C36B-4EAE-5A99-35A1B399BECA}"/>
              </a:ext>
            </a:extLst>
          </p:cNvPr>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①</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は昨年</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11</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月に吉岡で起こった強盗事件です。テレビでも報道されていましたが、事件がわかってすぐスクリーンショットで事件内容を添付し、注意喚起として発信しました。</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②</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迷い猫の捜索願い連絡です。こちらも飼い主から写真付きの情報をいただき、スクリーンショットで撮った内容を添付して情報発信しました。本件は発信効果があり、見かけましたと飼い主さんまですぐ連絡がありました。四街道市の「よめーる」や行政無線で高齢者の行方不明情報などリンクできると尚、効果がでるのではと感じます。</a:t>
            </a:r>
          </a:p>
          <a:p>
            <a:pPr marL="0" indent="0" rtl="0">
              <a:lnSpc>
                <a:spcPts val="1800"/>
              </a:lnSpc>
              <a:spcBef>
                <a:spcPts val="1000"/>
              </a:spcBef>
              <a:spcAft>
                <a:spcPts val="600"/>
              </a:spcAft>
              <a:buNone/>
            </a:pPr>
            <a:endParaRPr lang="ja-JP" altLang="en-US" sz="12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11" name="グループ 17" descr="手順 1 を示す 1 の番号が振られた小さい円">
            <a:extLst>
              <a:ext uri="{FF2B5EF4-FFF2-40B4-BE49-F238E27FC236}">
                <a16:creationId xmlns:a16="http://schemas.microsoft.com/office/drawing/2014/main" id="{61186F72-8834-7D8F-9EE6-79317368500C}"/>
              </a:ext>
            </a:extLst>
          </p:cNvPr>
          <p:cNvGrpSpPr/>
          <p:nvPr/>
        </p:nvGrpSpPr>
        <p:grpSpPr bwMode="blackWhite">
          <a:xfrm>
            <a:off x="5653007" y="1326326"/>
            <a:ext cx="558179" cy="409838"/>
            <a:chOff x="6953426" y="711274"/>
            <a:chExt cx="558179" cy="409838"/>
          </a:xfrm>
        </p:grpSpPr>
        <p:sp>
          <p:nvSpPr>
            <p:cNvPr id="12" name="円/楕円 18" descr="小さい円">
              <a:extLst>
                <a:ext uri="{FF2B5EF4-FFF2-40B4-BE49-F238E27FC236}">
                  <a16:creationId xmlns:a16="http://schemas.microsoft.com/office/drawing/2014/main" id="{CB11FCF0-4B85-DF40-7DFB-C5F845D6EF74}"/>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3" name="テキスト ボックス 12" descr="番号 1">
              <a:extLst>
                <a:ext uri="{FF2B5EF4-FFF2-40B4-BE49-F238E27FC236}">
                  <a16:creationId xmlns:a16="http://schemas.microsoft.com/office/drawing/2014/main" id="{330A6F36-8536-56C1-2B03-D837E6D7943E}"/>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grpSp>
        <p:nvGrpSpPr>
          <p:cNvPr id="14" name="グループ 17" descr="手順 1 を示す 1 の番号が振られた小さい円">
            <a:extLst>
              <a:ext uri="{FF2B5EF4-FFF2-40B4-BE49-F238E27FC236}">
                <a16:creationId xmlns:a16="http://schemas.microsoft.com/office/drawing/2014/main" id="{5F4FB41A-8564-CAFE-587E-719A8694F1FC}"/>
              </a:ext>
            </a:extLst>
          </p:cNvPr>
          <p:cNvGrpSpPr/>
          <p:nvPr/>
        </p:nvGrpSpPr>
        <p:grpSpPr bwMode="blackWhite">
          <a:xfrm>
            <a:off x="8342420" y="1326325"/>
            <a:ext cx="558179" cy="409838"/>
            <a:chOff x="6953426" y="711274"/>
            <a:chExt cx="558179" cy="409838"/>
          </a:xfrm>
        </p:grpSpPr>
        <p:sp>
          <p:nvSpPr>
            <p:cNvPr id="15" name="円/楕円 18" descr="小さい円">
              <a:extLst>
                <a:ext uri="{FF2B5EF4-FFF2-40B4-BE49-F238E27FC236}">
                  <a16:creationId xmlns:a16="http://schemas.microsoft.com/office/drawing/2014/main" id="{3BA3F85A-59A3-C0A6-B53B-C801C6E995C6}"/>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テキスト ボックス 15" descr="番号 1">
              <a:extLst>
                <a:ext uri="{FF2B5EF4-FFF2-40B4-BE49-F238E27FC236}">
                  <a16:creationId xmlns:a16="http://schemas.microsoft.com/office/drawing/2014/main" id="{60E5BBDB-1E70-E4C1-9B3E-3D7F835A372B}"/>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ja-JP" altLang="en-US"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２</a:t>
              </a:r>
              <a:endPar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pic>
        <p:nvPicPr>
          <p:cNvPr id="8" name="図 7">
            <a:extLst>
              <a:ext uri="{FF2B5EF4-FFF2-40B4-BE49-F238E27FC236}">
                <a16:creationId xmlns:a16="http://schemas.microsoft.com/office/drawing/2014/main" id="{84A7636A-EDE6-535E-9712-32605AFF1EF3}"/>
              </a:ext>
            </a:extLst>
          </p:cNvPr>
          <p:cNvPicPr>
            <a:picLocks noChangeAspect="1"/>
          </p:cNvPicPr>
          <p:nvPr/>
        </p:nvPicPr>
        <p:blipFill>
          <a:blip r:embed="rId3"/>
          <a:stretch>
            <a:fillRect/>
          </a:stretch>
        </p:blipFill>
        <p:spPr>
          <a:xfrm>
            <a:off x="5716561" y="1831729"/>
            <a:ext cx="2474258" cy="4348071"/>
          </a:xfrm>
          <a:prstGeom prst="rect">
            <a:avLst/>
          </a:prstGeom>
        </p:spPr>
      </p:pic>
      <p:pic>
        <p:nvPicPr>
          <p:cNvPr id="17" name="図 16">
            <a:extLst>
              <a:ext uri="{FF2B5EF4-FFF2-40B4-BE49-F238E27FC236}">
                <a16:creationId xmlns:a16="http://schemas.microsoft.com/office/drawing/2014/main" id="{5394128D-158F-3088-5881-692B441DAC08}"/>
              </a:ext>
            </a:extLst>
          </p:cNvPr>
          <p:cNvPicPr>
            <a:picLocks noChangeAspect="1"/>
          </p:cNvPicPr>
          <p:nvPr/>
        </p:nvPicPr>
        <p:blipFill>
          <a:blip r:embed="rId4"/>
          <a:stretch>
            <a:fillRect/>
          </a:stretch>
        </p:blipFill>
        <p:spPr>
          <a:xfrm>
            <a:off x="8618982" y="1816491"/>
            <a:ext cx="2249831" cy="4405405"/>
          </a:xfrm>
          <a:prstGeom prst="rect">
            <a:avLst/>
          </a:prstGeom>
        </p:spPr>
      </p:pic>
      <p:sp>
        <p:nvSpPr>
          <p:cNvPr id="2" name="スライド番号プレースホルダー 1">
            <a:extLst>
              <a:ext uri="{FF2B5EF4-FFF2-40B4-BE49-F238E27FC236}">
                <a16:creationId xmlns:a16="http://schemas.microsoft.com/office/drawing/2014/main" id="{0CD73060-46B1-7435-46A1-5C24850D43BE}"/>
              </a:ext>
            </a:extLst>
          </p:cNvPr>
          <p:cNvSpPr>
            <a:spLocks noGrp="1"/>
          </p:cNvSpPr>
          <p:nvPr>
            <p:ph type="sldNum" sz="quarter" idx="4"/>
          </p:nvPr>
        </p:nvSpPr>
        <p:spPr/>
        <p:txBody>
          <a:bodyPr/>
          <a:lstStyle/>
          <a:p>
            <a:fld id="{9860EDB8-5305-433F-BE41-D7A86D811DB3}" type="slidenum">
              <a:rPr lang="en-US" altLang="ja-JP" sz="2000" b="1" noProof="0" smtClean="0"/>
              <a:pPr/>
              <a:t>5</a:t>
            </a:fld>
            <a:endParaRPr lang="ja-JP" altLang="en-US" sz="2000" b="1" noProof="0" dirty="0"/>
          </a:p>
        </p:txBody>
      </p:sp>
    </p:spTree>
    <p:extLst>
      <p:ext uri="{BB962C8B-B14F-4D97-AF65-F5344CB8AC3E}">
        <p14:creationId xmlns:p14="http://schemas.microsoft.com/office/powerpoint/2010/main" val="169881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146FAA-DCD2-0CDE-CC27-71F9848D6E8E}"/>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689B2D77-8226-9B94-3F9B-C3E4A9CC2E13}"/>
              </a:ext>
            </a:extLst>
          </p:cNvPr>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発信事例の紹介</a:t>
            </a:r>
            <a:r>
              <a:rPr lang="en-US" altLang="ja-JP" dirty="0">
                <a:latin typeface="Meiryo UI" panose="020B0604030504040204" pitchFamily="34" charset="-128"/>
                <a:ea typeface="Meiryo UI" panose="020B0604030504040204" pitchFamily="34" charset="-128"/>
                <a:cs typeface="Meiryo UI" panose="020B0604030504040204" pitchFamily="34" charset="-128"/>
              </a:rPr>
              <a:t>(2)</a:t>
            </a:r>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コンテンツ プレースホルダー 4">
            <a:extLst>
              <a:ext uri="{FF2B5EF4-FFF2-40B4-BE49-F238E27FC236}">
                <a16:creationId xmlns:a16="http://schemas.microsoft.com/office/drawing/2014/main" id="{9CB9A3FE-BF5F-1747-C7BD-A86FE43D222C}"/>
              </a:ext>
            </a:extLst>
          </p:cNvPr>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①</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は紅葉ウォークラリーのイベント情報を発信しました。</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②</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QR</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コードです。参加希望の方はこの</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QR</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コードを読み込んで応募してくださいと促しました。</a:t>
            </a:r>
          </a:p>
          <a:p>
            <a:pPr marL="0" indent="0" rtl="0">
              <a:lnSpc>
                <a:spcPts val="1800"/>
              </a:lnSpc>
              <a:spcBef>
                <a:spcPts val="1000"/>
              </a:spcBef>
              <a:spcAft>
                <a:spcPts val="600"/>
              </a:spcAft>
              <a:buNone/>
            </a:pPr>
            <a:endParaRPr lang="ja-JP" altLang="en-US" sz="12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11" name="グループ 17" descr="手順 1 を示す 1 の番号が振られた小さい円">
            <a:extLst>
              <a:ext uri="{FF2B5EF4-FFF2-40B4-BE49-F238E27FC236}">
                <a16:creationId xmlns:a16="http://schemas.microsoft.com/office/drawing/2014/main" id="{583EF5CD-59C5-4CA8-DFA3-1F04E6AD4C5A}"/>
              </a:ext>
            </a:extLst>
          </p:cNvPr>
          <p:cNvGrpSpPr/>
          <p:nvPr/>
        </p:nvGrpSpPr>
        <p:grpSpPr bwMode="blackWhite">
          <a:xfrm>
            <a:off x="5653007" y="1326326"/>
            <a:ext cx="558179" cy="409838"/>
            <a:chOff x="6953426" y="711274"/>
            <a:chExt cx="558179" cy="409838"/>
          </a:xfrm>
        </p:grpSpPr>
        <p:sp>
          <p:nvSpPr>
            <p:cNvPr id="12" name="円/楕円 18" descr="小さい円">
              <a:extLst>
                <a:ext uri="{FF2B5EF4-FFF2-40B4-BE49-F238E27FC236}">
                  <a16:creationId xmlns:a16="http://schemas.microsoft.com/office/drawing/2014/main" id="{339466EB-B6F7-5507-E694-0501E928B9DD}"/>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3" name="テキスト ボックス 12" descr="番号 1">
              <a:extLst>
                <a:ext uri="{FF2B5EF4-FFF2-40B4-BE49-F238E27FC236}">
                  <a16:creationId xmlns:a16="http://schemas.microsoft.com/office/drawing/2014/main" id="{4444954D-1A05-3BDA-D59E-959595DD8093}"/>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grpSp>
        <p:nvGrpSpPr>
          <p:cNvPr id="14" name="グループ 17" descr="手順 1 を示す 1 の番号が振られた小さい円">
            <a:extLst>
              <a:ext uri="{FF2B5EF4-FFF2-40B4-BE49-F238E27FC236}">
                <a16:creationId xmlns:a16="http://schemas.microsoft.com/office/drawing/2014/main" id="{D5628309-36E0-3E75-C0A7-6F3AB4D6802E}"/>
              </a:ext>
            </a:extLst>
          </p:cNvPr>
          <p:cNvGrpSpPr/>
          <p:nvPr/>
        </p:nvGrpSpPr>
        <p:grpSpPr bwMode="blackWhite">
          <a:xfrm>
            <a:off x="8342420" y="1326325"/>
            <a:ext cx="558179" cy="409838"/>
            <a:chOff x="6953426" y="711274"/>
            <a:chExt cx="558179" cy="409838"/>
          </a:xfrm>
        </p:grpSpPr>
        <p:sp>
          <p:nvSpPr>
            <p:cNvPr id="15" name="円/楕円 18" descr="小さい円">
              <a:extLst>
                <a:ext uri="{FF2B5EF4-FFF2-40B4-BE49-F238E27FC236}">
                  <a16:creationId xmlns:a16="http://schemas.microsoft.com/office/drawing/2014/main" id="{C4EE3A85-91CA-2979-3882-19837BA5D77B}"/>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テキスト ボックス 15" descr="番号 1">
              <a:extLst>
                <a:ext uri="{FF2B5EF4-FFF2-40B4-BE49-F238E27FC236}">
                  <a16:creationId xmlns:a16="http://schemas.microsoft.com/office/drawing/2014/main" id="{64CC5C37-D128-E59B-843C-74886652A06E}"/>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ja-JP" altLang="en-US"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２</a:t>
              </a:r>
              <a:endPar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pic>
        <p:nvPicPr>
          <p:cNvPr id="4" name="図 3">
            <a:extLst>
              <a:ext uri="{FF2B5EF4-FFF2-40B4-BE49-F238E27FC236}">
                <a16:creationId xmlns:a16="http://schemas.microsoft.com/office/drawing/2014/main" id="{52A56392-5D9B-ACFE-0AD2-C067A963A2FC}"/>
              </a:ext>
            </a:extLst>
          </p:cNvPr>
          <p:cNvPicPr>
            <a:picLocks noChangeAspect="1"/>
          </p:cNvPicPr>
          <p:nvPr/>
        </p:nvPicPr>
        <p:blipFill>
          <a:blip r:embed="rId3"/>
          <a:stretch>
            <a:fillRect/>
          </a:stretch>
        </p:blipFill>
        <p:spPr>
          <a:xfrm>
            <a:off x="5717424" y="1831729"/>
            <a:ext cx="2474258" cy="4350344"/>
          </a:xfrm>
          <a:prstGeom prst="rect">
            <a:avLst/>
          </a:prstGeom>
        </p:spPr>
      </p:pic>
      <p:sp>
        <p:nvSpPr>
          <p:cNvPr id="2" name="楕円 1">
            <a:extLst>
              <a:ext uri="{FF2B5EF4-FFF2-40B4-BE49-F238E27FC236}">
                <a16:creationId xmlns:a16="http://schemas.microsoft.com/office/drawing/2014/main" id="{476932E4-9074-EA50-E5E5-2EC96B60CFF2}"/>
              </a:ext>
            </a:extLst>
          </p:cNvPr>
          <p:cNvSpPr/>
          <p:nvPr/>
        </p:nvSpPr>
        <p:spPr>
          <a:xfrm>
            <a:off x="5747267" y="4632261"/>
            <a:ext cx="774441" cy="7744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a:extLst>
              <a:ext uri="{FF2B5EF4-FFF2-40B4-BE49-F238E27FC236}">
                <a16:creationId xmlns:a16="http://schemas.microsoft.com/office/drawing/2014/main" id="{F6F17DA1-5559-1F44-3B2C-CB687EC3BA1F}"/>
              </a:ext>
            </a:extLst>
          </p:cNvPr>
          <p:cNvPicPr>
            <a:picLocks noChangeAspect="1"/>
          </p:cNvPicPr>
          <p:nvPr/>
        </p:nvPicPr>
        <p:blipFill>
          <a:blip r:embed="rId4"/>
          <a:stretch>
            <a:fillRect/>
          </a:stretch>
        </p:blipFill>
        <p:spPr>
          <a:xfrm>
            <a:off x="8414063" y="1846818"/>
            <a:ext cx="2969219" cy="2057270"/>
          </a:xfrm>
          <a:prstGeom prst="rect">
            <a:avLst/>
          </a:prstGeom>
        </p:spPr>
      </p:pic>
      <p:sp>
        <p:nvSpPr>
          <p:cNvPr id="8" name="矢印: 下 7">
            <a:extLst>
              <a:ext uri="{FF2B5EF4-FFF2-40B4-BE49-F238E27FC236}">
                <a16:creationId xmlns:a16="http://schemas.microsoft.com/office/drawing/2014/main" id="{2D790D81-5446-1ED4-3483-0EECD076EFD2}"/>
              </a:ext>
            </a:extLst>
          </p:cNvPr>
          <p:cNvSpPr/>
          <p:nvPr/>
        </p:nvSpPr>
        <p:spPr>
          <a:xfrm rot="13946329">
            <a:off x="7317014" y="2896586"/>
            <a:ext cx="531264" cy="2206135"/>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EA62EA9B-74DE-867A-39C2-C351315DD267}"/>
              </a:ext>
            </a:extLst>
          </p:cNvPr>
          <p:cNvSpPr/>
          <p:nvPr/>
        </p:nvSpPr>
        <p:spPr>
          <a:xfrm>
            <a:off x="8414063" y="2022799"/>
            <a:ext cx="1452856" cy="149484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E40A61E4-F27F-0C7A-928B-8DF2FE3191F7}"/>
              </a:ext>
            </a:extLst>
          </p:cNvPr>
          <p:cNvSpPr>
            <a:spLocks noGrp="1"/>
          </p:cNvSpPr>
          <p:nvPr>
            <p:ph type="sldNum" sz="quarter" idx="4"/>
          </p:nvPr>
        </p:nvSpPr>
        <p:spPr/>
        <p:txBody>
          <a:bodyPr/>
          <a:lstStyle/>
          <a:p>
            <a:fld id="{9860EDB8-5305-433F-BE41-D7A86D811DB3}" type="slidenum">
              <a:rPr lang="en-US" altLang="ja-JP" sz="2000" b="1" noProof="0" smtClean="0"/>
              <a:pPr/>
              <a:t>6</a:t>
            </a:fld>
            <a:endParaRPr lang="ja-JP" altLang="en-US" sz="2000" b="1" noProof="0" dirty="0"/>
          </a:p>
        </p:txBody>
      </p:sp>
    </p:spTree>
    <p:extLst>
      <p:ext uri="{BB962C8B-B14F-4D97-AF65-F5344CB8AC3E}">
        <p14:creationId xmlns:p14="http://schemas.microsoft.com/office/powerpoint/2010/main" val="1410994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8296B-5741-01D8-EC9E-ACBFCBBBDCE0}"/>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5E392D39-E529-8175-1D17-71D8958D61C3}"/>
              </a:ext>
            </a:extLst>
          </p:cNvPr>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発信事例の紹介</a:t>
            </a:r>
            <a:r>
              <a:rPr lang="en-US" altLang="ja-JP" dirty="0">
                <a:latin typeface="Meiryo UI" panose="020B0604030504040204" pitchFamily="34" charset="-128"/>
                <a:ea typeface="Meiryo UI" panose="020B0604030504040204" pitchFamily="34" charset="-128"/>
                <a:cs typeface="Meiryo UI" panose="020B0604030504040204" pitchFamily="34" charset="-128"/>
              </a:rPr>
              <a:t>(3)</a:t>
            </a:r>
            <a:endParaRPr lang="ja-JP" altLang="en-US" dirty="0">
              <a:latin typeface="Meiryo UI" panose="020B0604030504040204" pitchFamily="34" charset="-128"/>
              <a:ea typeface="Meiryo UI" panose="020B0604030504040204" pitchFamily="34" charset="-128"/>
              <a:cs typeface="Meiryo UI" panose="020B0604030504040204" pitchFamily="34" charset="-128"/>
            </a:endParaRPr>
          </a:p>
        </p:txBody>
      </p:sp>
      <p:sp>
        <p:nvSpPr>
          <p:cNvPr id="5" name="コンテンツ プレースホルダー 4">
            <a:extLst>
              <a:ext uri="{FF2B5EF4-FFF2-40B4-BE49-F238E27FC236}">
                <a16:creationId xmlns:a16="http://schemas.microsoft.com/office/drawing/2014/main" id="{9A7D7337-F8BB-B3E9-2F3E-A503A4B0E95B}"/>
              </a:ext>
            </a:extLst>
          </p:cNvPr>
          <p:cNvSpPr>
            <a:spLocks noGrp="1"/>
          </p:cNvSpPr>
          <p:nvPr>
            <p:ph sz="half" idx="4294967295"/>
          </p:nvPr>
        </p:nvSpPr>
        <p:spPr>
          <a:xfrm>
            <a:off x="541610" y="1431010"/>
            <a:ext cx="4557164" cy="4790886"/>
          </a:xfrm>
        </p:spPr>
        <p:txBody>
          <a:bodyPr vert="horz" lIns="91440" tIns="45720" rIns="91440" bIns="45720" rtlCol="0">
            <a:normAutofit/>
          </a:bodyPr>
          <a:lstStyle/>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①</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は毎年恒例の鷹の台公園夏祭りのご案内を発信しました。</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lnSpc>
                <a:spcPts val="1800"/>
              </a:lnSpc>
              <a:spcBef>
                <a:spcPts val="1000"/>
              </a:spcBef>
              <a:spcAft>
                <a:spcPts val="600"/>
              </a:spcAft>
              <a:buNone/>
            </a:pPr>
            <a:r>
              <a:rPr lang="ja-JP" altLang="en-US" sz="2000" b="1" dirty="0">
                <a:solidFill>
                  <a:schemeClr val="bg1"/>
                </a:solidFill>
                <a:highlight>
                  <a:srgbClr val="DD462F"/>
                </a:highlight>
                <a:latin typeface="Meiryo UI" panose="020B0604030504040204" pitchFamily="34" charset="-128"/>
                <a:ea typeface="Meiryo UI" panose="020B0604030504040204" pitchFamily="34" charset="-128"/>
                <a:cs typeface="Meiryo UI" panose="020B0604030504040204" pitchFamily="34" charset="-128"/>
              </a:rPr>
              <a:t>②</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は夏祭りボランティアスタッフの募集案内の発信です。</a:t>
            </a:r>
          </a:p>
          <a:p>
            <a:pPr marL="0" indent="0" rtl="0">
              <a:lnSpc>
                <a:spcPts val="1800"/>
              </a:lnSpc>
              <a:spcBef>
                <a:spcPts val="1000"/>
              </a:spcBef>
              <a:spcAft>
                <a:spcPts val="600"/>
              </a:spcAft>
              <a:buNone/>
            </a:pPr>
            <a:endParaRPr lang="ja-JP" altLang="en-US" sz="12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grpSp>
        <p:nvGrpSpPr>
          <p:cNvPr id="11" name="グループ 17" descr="手順 1 を示す 1 の番号が振られた小さい円">
            <a:extLst>
              <a:ext uri="{FF2B5EF4-FFF2-40B4-BE49-F238E27FC236}">
                <a16:creationId xmlns:a16="http://schemas.microsoft.com/office/drawing/2014/main" id="{007A8F84-2ACD-7789-7143-B97F07D8EF8B}"/>
              </a:ext>
            </a:extLst>
          </p:cNvPr>
          <p:cNvGrpSpPr/>
          <p:nvPr/>
        </p:nvGrpSpPr>
        <p:grpSpPr bwMode="blackWhite">
          <a:xfrm>
            <a:off x="5093167" y="1326326"/>
            <a:ext cx="558179" cy="409838"/>
            <a:chOff x="6953426" y="711274"/>
            <a:chExt cx="558179" cy="409838"/>
          </a:xfrm>
        </p:grpSpPr>
        <p:sp>
          <p:nvSpPr>
            <p:cNvPr id="12" name="円/楕円 18" descr="小さい円">
              <a:extLst>
                <a:ext uri="{FF2B5EF4-FFF2-40B4-BE49-F238E27FC236}">
                  <a16:creationId xmlns:a16="http://schemas.microsoft.com/office/drawing/2014/main" id="{DA0BE753-F60C-60E0-3DBD-EED1F66AD176}"/>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3" name="テキスト ボックス 12" descr="番号 1">
              <a:extLst>
                <a:ext uri="{FF2B5EF4-FFF2-40B4-BE49-F238E27FC236}">
                  <a16:creationId xmlns:a16="http://schemas.microsoft.com/office/drawing/2014/main" id="{5E0B9C07-42E8-53DE-4DBF-8CE3B195AE79}"/>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1</a:t>
              </a:r>
            </a:p>
          </p:txBody>
        </p:sp>
      </p:grpSp>
      <p:grpSp>
        <p:nvGrpSpPr>
          <p:cNvPr id="14" name="グループ 17" descr="手順 1 を示す 1 の番号が振られた小さい円">
            <a:extLst>
              <a:ext uri="{FF2B5EF4-FFF2-40B4-BE49-F238E27FC236}">
                <a16:creationId xmlns:a16="http://schemas.microsoft.com/office/drawing/2014/main" id="{92033AF4-1E38-F181-1B68-17BE4109093D}"/>
              </a:ext>
            </a:extLst>
          </p:cNvPr>
          <p:cNvGrpSpPr/>
          <p:nvPr/>
        </p:nvGrpSpPr>
        <p:grpSpPr bwMode="blackWhite">
          <a:xfrm>
            <a:off x="8641004" y="1326325"/>
            <a:ext cx="558179" cy="409838"/>
            <a:chOff x="6953426" y="711274"/>
            <a:chExt cx="558179" cy="409838"/>
          </a:xfrm>
        </p:grpSpPr>
        <p:sp>
          <p:nvSpPr>
            <p:cNvPr id="15" name="円/楕円 18" descr="小さい円">
              <a:extLst>
                <a:ext uri="{FF2B5EF4-FFF2-40B4-BE49-F238E27FC236}">
                  <a16:creationId xmlns:a16="http://schemas.microsoft.com/office/drawing/2014/main" id="{91C37375-0063-43D9-B328-88C1A0271585}"/>
                </a:ext>
              </a:extLst>
            </p:cNvPr>
            <p:cNvSpPr/>
            <p:nvPr/>
          </p:nvSpPr>
          <p:spPr bwMode="blackWhite">
            <a:xfrm>
              <a:off x="7025069" y="711274"/>
              <a:ext cx="409838" cy="409838"/>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b="1">
                <a:latin typeface="Meiryo UI" panose="020B0604030504040204" pitchFamily="34" charset="-128"/>
                <a:ea typeface="Meiryo UI" panose="020B0604030504040204" pitchFamily="34" charset="-128"/>
                <a:cs typeface="Meiryo UI" panose="020B0604030504040204" pitchFamily="34" charset="-128"/>
              </a:endParaRPr>
            </a:p>
          </p:txBody>
        </p:sp>
        <p:sp>
          <p:nvSpPr>
            <p:cNvPr id="16" name="テキスト ボックス 15" descr="番号 1">
              <a:extLst>
                <a:ext uri="{FF2B5EF4-FFF2-40B4-BE49-F238E27FC236}">
                  <a16:creationId xmlns:a16="http://schemas.microsoft.com/office/drawing/2014/main" id="{10A14881-0547-8CB1-85A8-92D4ED41DCDE}"/>
                </a:ext>
              </a:extLst>
            </p:cNvPr>
            <p:cNvSpPr txBox="1">
              <a:spLocks noChangeAspect="1"/>
            </p:cNvSpPr>
            <p:nvPr/>
          </p:nvSpPr>
          <p:spPr bwMode="blackWhite">
            <a:xfrm>
              <a:off x="6953426" y="727564"/>
              <a:ext cx="558179" cy="369332"/>
            </a:xfrm>
            <a:prstGeom prst="rect">
              <a:avLst/>
            </a:prstGeom>
            <a:noFill/>
          </p:spPr>
          <p:txBody>
            <a:bodyPr wrap="square" rtlCol="0">
              <a:spAutoFit/>
            </a:bodyPr>
            <a:lstStyle/>
            <a:p>
              <a:pPr algn="ctr" rtl="0"/>
              <a:r>
                <a:rPr lang="ja-JP" altLang="en-US" b="1" dirty="0">
                  <a:solidFill>
                    <a:schemeClr val="bg1"/>
                  </a:solidFill>
                  <a:latin typeface="Meiryo UI" panose="020B0604030504040204" pitchFamily="34" charset="-128"/>
                  <a:ea typeface="Meiryo UI" panose="020B0604030504040204" pitchFamily="34" charset="-128"/>
                  <a:cs typeface="Meiryo UI" panose="020B0604030504040204" pitchFamily="34" charset="-128"/>
                </a:rPr>
                <a:t>２</a:t>
              </a:r>
              <a:endParaRPr lang="en-US" altLang="ja-JP" b="1" dirty="0">
                <a:solidFill>
                  <a:schemeClr val="bg1"/>
                </a:solidFill>
                <a:latin typeface="Meiryo UI" panose="020B0604030504040204" pitchFamily="34" charset="-128"/>
                <a:ea typeface="Meiryo UI" panose="020B0604030504040204" pitchFamily="34" charset="-128"/>
                <a:cs typeface="Meiryo UI" panose="020B0604030504040204" pitchFamily="34" charset="-128"/>
              </a:endParaRPr>
            </a:p>
          </p:txBody>
        </p:sp>
      </p:grpSp>
      <p:pic>
        <p:nvPicPr>
          <p:cNvPr id="6" name="図 5">
            <a:extLst>
              <a:ext uri="{FF2B5EF4-FFF2-40B4-BE49-F238E27FC236}">
                <a16:creationId xmlns:a16="http://schemas.microsoft.com/office/drawing/2014/main" id="{528A4EF3-738D-2591-BA4B-7C88B2104042}"/>
              </a:ext>
            </a:extLst>
          </p:cNvPr>
          <p:cNvPicPr>
            <a:picLocks noChangeAspect="1"/>
          </p:cNvPicPr>
          <p:nvPr/>
        </p:nvPicPr>
        <p:blipFill>
          <a:blip r:embed="rId3"/>
          <a:stretch>
            <a:fillRect/>
          </a:stretch>
        </p:blipFill>
        <p:spPr>
          <a:xfrm>
            <a:off x="5203730" y="1831728"/>
            <a:ext cx="3432956" cy="4376679"/>
          </a:xfrm>
          <a:prstGeom prst="rect">
            <a:avLst/>
          </a:prstGeom>
        </p:spPr>
      </p:pic>
      <p:pic>
        <p:nvPicPr>
          <p:cNvPr id="8" name="図 7">
            <a:extLst>
              <a:ext uri="{FF2B5EF4-FFF2-40B4-BE49-F238E27FC236}">
                <a16:creationId xmlns:a16="http://schemas.microsoft.com/office/drawing/2014/main" id="{B9D44163-7918-DAD8-D3BF-CBE97ADFF5FC}"/>
              </a:ext>
            </a:extLst>
          </p:cNvPr>
          <p:cNvPicPr>
            <a:picLocks noChangeAspect="1"/>
          </p:cNvPicPr>
          <p:nvPr/>
        </p:nvPicPr>
        <p:blipFill>
          <a:blip r:embed="rId4"/>
          <a:stretch>
            <a:fillRect/>
          </a:stretch>
        </p:blipFill>
        <p:spPr>
          <a:xfrm>
            <a:off x="8721450" y="1831728"/>
            <a:ext cx="3204220" cy="4376679"/>
          </a:xfrm>
          <a:prstGeom prst="rect">
            <a:avLst/>
          </a:prstGeom>
        </p:spPr>
      </p:pic>
      <p:sp>
        <p:nvSpPr>
          <p:cNvPr id="2" name="スライド番号プレースホルダー 1">
            <a:extLst>
              <a:ext uri="{FF2B5EF4-FFF2-40B4-BE49-F238E27FC236}">
                <a16:creationId xmlns:a16="http://schemas.microsoft.com/office/drawing/2014/main" id="{B54EEA07-278A-63DE-0744-B00D9653B22D}"/>
              </a:ext>
            </a:extLst>
          </p:cNvPr>
          <p:cNvSpPr>
            <a:spLocks noGrp="1"/>
          </p:cNvSpPr>
          <p:nvPr>
            <p:ph type="sldNum" sz="quarter" idx="4"/>
          </p:nvPr>
        </p:nvSpPr>
        <p:spPr/>
        <p:txBody>
          <a:bodyPr/>
          <a:lstStyle/>
          <a:p>
            <a:fld id="{9860EDB8-5305-433F-BE41-D7A86D811DB3}" type="slidenum">
              <a:rPr lang="en-US" altLang="ja-JP" sz="2000" b="1" noProof="0" smtClean="0"/>
              <a:pPr/>
              <a:t>7</a:t>
            </a:fld>
            <a:endParaRPr lang="ja-JP" altLang="en-US" sz="2000" b="1" noProof="0" dirty="0"/>
          </a:p>
        </p:txBody>
      </p:sp>
    </p:spTree>
    <p:extLst>
      <p:ext uri="{BB962C8B-B14F-4D97-AF65-F5344CB8AC3E}">
        <p14:creationId xmlns:p14="http://schemas.microsoft.com/office/powerpoint/2010/main" val="32026603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公式</a:t>
            </a:r>
            <a:r>
              <a:rPr lang="en-US" altLang="ja-JP" dirty="0">
                <a:latin typeface="Meiryo UI" panose="020B0604030504040204" pitchFamily="34" charset="-128"/>
                <a:ea typeface="Meiryo UI" panose="020B0604030504040204" pitchFamily="34" charset="-128"/>
                <a:cs typeface="Meiryo UI" panose="020B0604030504040204" pitchFamily="34" charset="-128"/>
              </a:rPr>
              <a:t>LINE</a:t>
            </a:r>
            <a:r>
              <a:rPr lang="ja-JP" altLang="en-US" dirty="0"/>
              <a:t>アカウント</a:t>
            </a:r>
            <a:r>
              <a:rPr lang="ja-JP" altLang="en-US" dirty="0">
                <a:latin typeface="Meiryo UI" panose="020B0604030504040204" pitchFamily="34" charset="-128"/>
                <a:ea typeface="Meiryo UI" panose="020B0604030504040204" pitchFamily="34" charset="-128"/>
                <a:cs typeface="Meiryo UI" panose="020B0604030504040204" pitchFamily="34" charset="-128"/>
              </a:rPr>
              <a:t>のコスト</a:t>
            </a:r>
          </a:p>
        </p:txBody>
      </p:sp>
      <p:sp>
        <p:nvSpPr>
          <p:cNvPr id="38" name="コンテンツ プレースホルダー 17"/>
          <p:cNvSpPr txBox="1">
            <a:spLocks/>
          </p:cNvSpPr>
          <p:nvPr/>
        </p:nvSpPr>
        <p:spPr>
          <a:xfrm>
            <a:off x="541609" y="1296100"/>
            <a:ext cx="5110161" cy="2837361"/>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鷹の台自治会では</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3</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つの基本料金プランの中から、ライトプランを選定し契約しました。</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a:p>
            <a:pPr marL="0" indent="0" rtl="0">
              <a:spcAft>
                <a:spcPts val="2000"/>
              </a:spcAft>
              <a:buNone/>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月額固定費</a:t>
            </a:r>
            <a:r>
              <a:rPr lang="en-US" altLang="ja-JP" sz="2000" b="1"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5,000</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円（税込み</a:t>
            </a:r>
            <a:r>
              <a:rPr lang="en-US" altLang="ja-JP" sz="2000" b="1"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5,500</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円）で</a:t>
            </a:r>
            <a:r>
              <a:rPr lang="en-US" altLang="ja-JP" sz="2000" b="1"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5000</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通も発信できます。</a:t>
            </a:r>
            <a:endParaRPr lang="ja-JP" altLang="en-US" sz="2000" dirty="0">
              <a:latin typeface="Meiryo UI" panose="020B0604030504040204" pitchFamily="34" charset="-128"/>
              <a:ea typeface="Meiryo UI" panose="020B0604030504040204" pitchFamily="34" charset="-128"/>
              <a:cs typeface="Meiryo UI" panose="020B0604030504040204" pitchFamily="34" charset="-128"/>
            </a:endParaRPr>
          </a:p>
        </p:txBody>
      </p:sp>
      <p:pic>
        <p:nvPicPr>
          <p:cNvPr id="3" name="図 2">
            <a:extLst>
              <a:ext uri="{FF2B5EF4-FFF2-40B4-BE49-F238E27FC236}">
                <a16:creationId xmlns:a16="http://schemas.microsoft.com/office/drawing/2014/main" id="{42D8A00B-EA90-CBBC-5093-67C60FA21618}"/>
              </a:ext>
            </a:extLst>
          </p:cNvPr>
          <p:cNvPicPr>
            <a:picLocks noChangeAspect="1"/>
          </p:cNvPicPr>
          <p:nvPr/>
        </p:nvPicPr>
        <p:blipFill>
          <a:blip r:embed="rId3"/>
          <a:stretch>
            <a:fillRect/>
          </a:stretch>
        </p:blipFill>
        <p:spPr>
          <a:xfrm>
            <a:off x="6474279" y="1380076"/>
            <a:ext cx="3817386" cy="5070421"/>
          </a:xfrm>
          <a:prstGeom prst="rect">
            <a:avLst/>
          </a:prstGeom>
        </p:spPr>
      </p:pic>
      <p:sp>
        <p:nvSpPr>
          <p:cNvPr id="4" name="正方形/長方形 3">
            <a:extLst>
              <a:ext uri="{FF2B5EF4-FFF2-40B4-BE49-F238E27FC236}">
                <a16:creationId xmlns:a16="http://schemas.microsoft.com/office/drawing/2014/main" id="{11042CBC-02CB-B95A-DA67-2D73D7E1A768}"/>
              </a:ext>
            </a:extLst>
          </p:cNvPr>
          <p:cNvSpPr/>
          <p:nvPr/>
        </p:nvSpPr>
        <p:spPr>
          <a:xfrm>
            <a:off x="8238931" y="1980079"/>
            <a:ext cx="1091681" cy="3011799"/>
          </a:xfrm>
          <a:prstGeom prst="rect">
            <a:avLst/>
          </a:prstGeom>
          <a:noFill/>
          <a:ln w="76200" cmpd="sng">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35607F23-4890-2765-551D-9524B6F883A4}"/>
              </a:ext>
            </a:extLst>
          </p:cNvPr>
          <p:cNvSpPr>
            <a:spLocks noGrp="1"/>
          </p:cNvSpPr>
          <p:nvPr>
            <p:ph type="sldNum" sz="quarter" idx="4"/>
          </p:nvPr>
        </p:nvSpPr>
        <p:spPr/>
        <p:txBody>
          <a:bodyPr/>
          <a:lstStyle/>
          <a:p>
            <a:fld id="{9860EDB8-5305-433F-BE41-D7A86D811DB3}" type="slidenum">
              <a:rPr lang="en-US" altLang="ja-JP" sz="2000" b="1" noProof="0" smtClean="0"/>
              <a:pPr/>
              <a:t>8</a:t>
            </a:fld>
            <a:endParaRPr lang="ja-JP" altLang="en-US" sz="2000" b="1" noProof="0" dirty="0"/>
          </a:p>
        </p:txBody>
      </p:sp>
    </p:spTree>
    <p:extLst>
      <p:ext uri="{BB962C8B-B14F-4D97-AF65-F5344CB8AC3E}">
        <p14:creationId xmlns:p14="http://schemas.microsoft.com/office/powerpoint/2010/main" val="727668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484FA-207E-D664-0478-78D113CFD436}"/>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DC2FB3B-B71B-E45A-4FBB-EC3D158B01D4}"/>
              </a:ext>
            </a:extLst>
          </p:cNvPr>
          <p:cNvSpPr>
            <a:spLocks noGrp="1"/>
          </p:cNvSpPr>
          <p:nvPr>
            <p:ph type="title"/>
          </p:nvPr>
        </p:nvSpPr>
        <p:spPr/>
        <p:txBody>
          <a:bodyPr rtlCol="0"/>
          <a:lstStyle/>
          <a:p>
            <a:pPr rtl="0"/>
            <a:r>
              <a:rPr lang="ja-JP" altLang="en-US" dirty="0">
                <a:latin typeface="Meiryo UI" panose="020B0604030504040204" pitchFamily="34" charset="-128"/>
                <a:ea typeface="Meiryo UI" panose="020B0604030504040204" pitchFamily="34" charset="-128"/>
                <a:cs typeface="Meiryo UI" panose="020B0604030504040204" pitchFamily="34" charset="-128"/>
              </a:rPr>
              <a:t>その他</a:t>
            </a:r>
          </a:p>
        </p:txBody>
      </p:sp>
      <p:sp>
        <p:nvSpPr>
          <p:cNvPr id="38" name="コンテンツ プレースホルダー 17">
            <a:extLst>
              <a:ext uri="{FF2B5EF4-FFF2-40B4-BE49-F238E27FC236}">
                <a16:creationId xmlns:a16="http://schemas.microsoft.com/office/drawing/2014/main" id="{11B85D6B-0C65-4912-CA52-67B1E446426C}"/>
              </a:ext>
            </a:extLst>
          </p:cNvPr>
          <p:cNvSpPr txBox="1">
            <a:spLocks/>
          </p:cNvSpPr>
          <p:nvPr/>
        </p:nvSpPr>
        <p:spPr>
          <a:xfrm>
            <a:off x="541609" y="1296100"/>
            <a:ext cx="5110161" cy="1236475"/>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rtl="0">
              <a:spcAft>
                <a:spcPts val="2000"/>
              </a:spcAft>
              <a:buNone/>
            </a:pP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当初公式</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LINE</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立ち上げ時に、右ファイルの通り、友達登録のお願いを月</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1</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回の回覧板にて回しました。</a:t>
            </a:r>
            <a:r>
              <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QR</a:t>
            </a:r>
            <a:r>
              <a:rPr lang="ja-JP" altLang="en-US"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rPr>
              <a:t>コードを読み込んでの登録方法なので簡単に登録できたと思います。</a:t>
            </a:r>
            <a:endParaRPr lang="en-US" altLang="ja-JP" sz="2000" dirty="0">
              <a:solidFill>
                <a:prstClr val="black">
                  <a:lumMod val="75000"/>
                  <a:lumOff val="25000"/>
                </a:prstClr>
              </a:solidFill>
              <a:latin typeface="Meiryo UI" panose="020B0604030504040204" pitchFamily="34" charset="-128"/>
              <a:ea typeface="Meiryo UI" panose="020B0604030504040204" pitchFamily="34" charset="-128"/>
              <a:cs typeface="Meiryo UI" panose="020B0604030504040204" pitchFamily="34" charset="-128"/>
            </a:endParaRPr>
          </a:p>
        </p:txBody>
      </p:sp>
      <p:pic>
        <p:nvPicPr>
          <p:cNvPr id="3" name="図 2">
            <a:extLst>
              <a:ext uri="{FF2B5EF4-FFF2-40B4-BE49-F238E27FC236}">
                <a16:creationId xmlns:a16="http://schemas.microsoft.com/office/drawing/2014/main" id="{48245667-5218-B44B-CA2C-F0F14C29ED43}"/>
              </a:ext>
            </a:extLst>
          </p:cNvPr>
          <p:cNvPicPr>
            <a:picLocks noChangeAspect="1"/>
          </p:cNvPicPr>
          <p:nvPr/>
        </p:nvPicPr>
        <p:blipFill>
          <a:blip r:embed="rId3"/>
          <a:stretch>
            <a:fillRect/>
          </a:stretch>
        </p:blipFill>
        <p:spPr>
          <a:xfrm rot="5400000">
            <a:off x="6158893" y="2085941"/>
            <a:ext cx="4824637" cy="3618478"/>
          </a:xfrm>
          <a:prstGeom prst="rect">
            <a:avLst/>
          </a:prstGeom>
        </p:spPr>
      </p:pic>
      <p:sp>
        <p:nvSpPr>
          <p:cNvPr id="2" name="スライド番号プレースホルダー 1">
            <a:extLst>
              <a:ext uri="{FF2B5EF4-FFF2-40B4-BE49-F238E27FC236}">
                <a16:creationId xmlns:a16="http://schemas.microsoft.com/office/drawing/2014/main" id="{757996F9-1545-3B92-2029-D78F0ED8A7CB}"/>
              </a:ext>
            </a:extLst>
          </p:cNvPr>
          <p:cNvSpPr>
            <a:spLocks noGrp="1"/>
          </p:cNvSpPr>
          <p:nvPr>
            <p:ph type="sldNum" sz="quarter" idx="4"/>
          </p:nvPr>
        </p:nvSpPr>
        <p:spPr/>
        <p:txBody>
          <a:bodyPr/>
          <a:lstStyle/>
          <a:p>
            <a:fld id="{9860EDB8-5305-433F-BE41-D7A86D811DB3}" type="slidenum">
              <a:rPr lang="en-US" altLang="ja-JP" sz="2000" b="1" noProof="0" smtClean="0"/>
              <a:pPr/>
              <a:t>9</a:t>
            </a:fld>
            <a:endParaRPr lang="ja-JP" altLang="en-US" sz="2000" b="1" noProof="0" dirty="0"/>
          </a:p>
        </p:txBody>
      </p:sp>
    </p:spTree>
    <p:extLst>
      <p:ext uri="{BB962C8B-B14F-4D97-AF65-F5344CB8AC3E}">
        <p14:creationId xmlns:p14="http://schemas.microsoft.com/office/powerpoint/2010/main" val="3278467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ユーザー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7322_TF10001108_Win32" id="{08D89365-2E4C-432D-9349-8DF9B80AEEA1}" vid="{010FF314-90DF-4A21-BD0D-ADCBA34234AC}"/>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{45F0ABE1-4A0F-4AE5-891D-4D067BAA6AF1}tf10001108_win32</Template>
  <TotalTime>385</TotalTime>
  <Words>767</Words>
  <Application>Microsoft Office PowerPoint</Application>
  <PresentationFormat>ワイド画面</PresentationFormat>
  <Paragraphs>83</Paragraphs>
  <Slides>10</Slides>
  <Notes>10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10</vt:i4>
      </vt:variant>
    </vt:vector>
  </HeadingPairs>
  <TitlesOfParts>
    <vt:vector size="15" baseType="lpstr">
      <vt:lpstr>Meiryo UI</vt:lpstr>
      <vt:lpstr>ＭＳ 明朝</vt:lpstr>
      <vt:lpstr>Arial</vt:lpstr>
      <vt:lpstr>Calibri</vt:lpstr>
      <vt:lpstr>ユーザー設定</vt:lpstr>
      <vt:lpstr>鷹の台自治会 公式LINEを活用した情報発信について</vt:lpstr>
      <vt:lpstr>吉岡・鷹の台地区の由来</vt:lpstr>
      <vt:lpstr>鷹の台自治会の構成と世帯数</vt:lpstr>
      <vt:lpstr>公式LINEの導入と紹介</vt:lpstr>
      <vt:lpstr>発信事例の紹介(1)</vt:lpstr>
      <vt:lpstr>発信事例の紹介(2)</vt:lpstr>
      <vt:lpstr>発信事例の紹介(3)</vt:lpstr>
      <vt:lpstr>公式LINEアカウントのコスト</vt:lpstr>
      <vt:lpstr>その他</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自治会 鷹の台</dc:creator>
  <cp:keywords/>
  <cp:lastModifiedBy>自治会 鷹の台</cp:lastModifiedBy>
  <cp:revision>17</cp:revision>
  <dcterms:created xsi:type="dcterms:W3CDTF">2025-05-08T09:39:14Z</dcterms:created>
  <dcterms:modified xsi:type="dcterms:W3CDTF">2025-05-15T12:56:42Z</dcterms:modified>
  <cp:version/>
</cp:coreProperties>
</file>