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6" Type="http://schemas.microsoft.com/office/2020/02/relationships/classificationlabels" Target="docMetadata/LabelInfo.xml" />
  <Relationship Id="rId5" Type="http://schemas.openxmlformats.org/officeDocument/2006/relationships/custom-properties" Target="docProps/custom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2142" y="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presProps" Target="presProps.xml" />
  <Relationship Id="rId3" Type="http://schemas.openxmlformats.org/officeDocument/2006/relationships/customXml" Target="../customXml/item3.xml" />
  <Relationship Id="rId7" Type="http://schemas.openxmlformats.org/officeDocument/2006/relationships/notesMaster" Target="notesMasters/notesMaster1.xml" />
  <Relationship Id="rId12" Type="http://schemas.microsoft.com/office/2016/11/relationships/changesInfo" Target="changesInfos/changesInfo1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slide" Target="slides/slide2.xml" />
  <Relationship Id="rId11" Type="http://schemas.openxmlformats.org/officeDocument/2006/relationships/tableStyles" Target="tableStyles.xml" />
  <Relationship Id="rId5" Type="http://schemas.openxmlformats.org/officeDocument/2006/relationships/slide" Target="slides/slide1.xml" />
  <Relationship Id="rId10" Type="http://schemas.openxmlformats.org/officeDocument/2006/relationships/theme" Target="theme/theme1.xml" />
  <Relationship Id="rId4" Type="http://schemas.openxmlformats.org/officeDocument/2006/relationships/slideMaster" Target="slideMasters/slideMaster1.xml" />
  <Relationship Id="rId9" Type="http://schemas.openxmlformats.org/officeDocument/2006/relationships/viewProps" Target="viewProps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泉 大吾(KOIZUMI Daigo)" userId="bfa94294-27bb-4580-ae59-21820d7e7ba0" providerId="ADAL" clId="{248D2103-1DE6-40FC-90CF-75064CBD0922}"/>
    <pc:docChg chg="undo custSel modSld">
      <pc:chgData name="小泉 大吾(KOIZUMI Daigo)" userId="bfa94294-27bb-4580-ae59-21820d7e7ba0" providerId="ADAL" clId="{248D2103-1DE6-40FC-90CF-75064CBD0922}" dt="2026-02-27T11:28:58.628" v="34" actId="20577"/>
      <pc:docMkLst>
        <pc:docMk/>
      </pc:docMkLst>
      <pc:sldChg chg="modSp mod">
        <pc:chgData name="小泉 大吾(KOIZUMI Daigo)" userId="bfa94294-27bb-4580-ae59-21820d7e7ba0" providerId="ADAL" clId="{248D2103-1DE6-40FC-90CF-75064CBD0922}" dt="2026-02-27T11:28:58.628" v="34" actId="20577"/>
        <pc:sldMkLst>
          <pc:docMk/>
          <pc:sldMk cId="3110948746" sldId="269"/>
        </pc:sldMkLst>
        <pc:spChg chg="mod">
          <ac:chgData name="小泉 大吾(KOIZUMI Daigo)" userId="bfa94294-27bb-4580-ae59-21820d7e7ba0" providerId="ADAL" clId="{248D2103-1DE6-40FC-90CF-75064CBD0922}" dt="2026-02-27T11:28:58.628" v="34" actId="20577"/>
          <ac:spMkLst>
            <pc:docMk/>
            <pc:sldMk cId="3110948746" sldId="269"/>
            <ac:spMk id="11" creationId="{45BB4722-9ECA-4E1E-DD1F-A4442734136A}"/>
          </ac:spMkLst>
        </pc:spChg>
      </pc:sldChg>
    </pc:docChg>
  </pc:docChgLst>
</pc:chgInfo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6.png" />
  <Relationship Id="rId13" Type="http://schemas.openxmlformats.org/officeDocument/2006/relationships/image" Target="../media/image11.png" />
  <Relationship Id="rId18" Type="http://schemas.openxmlformats.org/officeDocument/2006/relationships/image" Target="../media/image16.png" />
  <Relationship Id="rId3" Type="http://schemas.openxmlformats.org/officeDocument/2006/relationships/image" Target="../media/image1.jpeg" />
  <Relationship Id="rId21" Type="http://schemas.openxmlformats.org/officeDocument/2006/relationships/image" Target="../media/image19.jpeg" />
  <Relationship Id="rId7" Type="http://schemas.openxmlformats.org/officeDocument/2006/relationships/image" Target="../media/image5.png" />
  <Relationship Id="rId12" Type="http://schemas.openxmlformats.org/officeDocument/2006/relationships/image" Target="../media/image10.png" />
  <Relationship Id="rId17" Type="http://schemas.openxmlformats.org/officeDocument/2006/relationships/image" Target="../media/image15.png" />
  <Relationship Id="rId2" Type="http://schemas.openxmlformats.org/officeDocument/2006/relationships/notesSlide" Target="../notesSlides/notesSlide1.xml" />
  <Relationship Id="rId16" Type="http://schemas.openxmlformats.org/officeDocument/2006/relationships/image" Target="../media/image14.png" />
  <Relationship Id="rId20" Type="http://schemas.openxmlformats.org/officeDocument/2006/relationships/image" Target="../media/image18.jpeg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4.png" />
  <Relationship Id="rId11" Type="http://schemas.openxmlformats.org/officeDocument/2006/relationships/image" Target="../media/image9.png" />
  <Relationship Id="rId24" Type="http://schemas.openxmlformats.org/officeDocument/2006/relationships/image" Target="../media/image22.png" />
  <Relationship Id="rId5" Type="http://schemas.openxmlformats.org/officeDocument/2006/relationships/image" Target="../media/image3.png" />
  <Relationship Id="rId15" Type="http://schemas.openxmlformats.org/officeDocument/2006/relationships/image" Target="../media/image13.png" />
  <Relationship Id="rId23" Type="http://schemas.openxmlformats.org/officeDocument/2006/relationships/image" Target="../media/image21.png" />
  <Relationship Id="rId10" Type="http://schemas.openxmlformats.org/officeDocument/2006/relationships/image" Target="../media/image8.png" />
  <Relationship Id="rId19" Type="http://schemas.openxmlformats.org/officeDocument/2006/relationships/image" Target="../media/image17.jpeg" />
  <Relationship Id="rId4" Type="http://schemas.openxmlformats.org/officeDocument/2006/relationships/image" Target="../media/image2.png" />
  <Relationship Id="rId9" Type="http://schemas.openxmlformats.org/officeDocument/2006/relationships/image" Target="../media/image7.png" />
  <Relationship Id="rId14" Type="http://schemas.openxmlformats.org/officeDocument/2006/relationships/image" Target="../media/image12.png" />
  <Relationship Id="rId22" Type="http://schemas.openxmlformats.org/officeDocument/2006/relationships/image" Target="../media/image20.jpeg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8.png" />
  <Relationship Id="rId3" Type="http://schemas.openxmlformats.org/officeDocument/2006/relationships/image" Target="../media/image23.jpeg" />
  <Relationship Id="rId7" Type="http://schemas.openxmlformats.org/officeDocument/2006/relationships/image" Target="../media/image27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26.png" />
  <Relationship Id="rId5" Type="http://schemas.openxmlformats.org/officeDocument/2006/relationships/image" Target="../media/image25.png" />
  <Relationship Id="rId4" Type="http://schemas.openxmlformats.org/officeDocument/2006/relationships/image" Target="../media/image24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（自由記述欄）​​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94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年２月６日～​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四街道市健康こども部保育課​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23007" y="9563864"/>
            <a:ext cx="2592376" cy="542054"/>
            <a:chOff x="223007" y="9563864"/>
            <a:chExt cx="2592376" cy="542054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043-421-2238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223007" y="989047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9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16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0ab88-f52b-4420-a6fd-2bcb7a481ba9">
      <Terms xmlns="http://schemas.microsoft.com/office/infopath/2007/PartnerControls"/>
    </lcf76f155ced4ddcb4097134ff3c332f>
    <TaxCatchAll xmlns="7f1e29f5-1aa2-4ed7-a4c5-0f459278da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605AAF45EF4FF448817B3FBE74312D5" ma:contentTypeVersion="16" ma:contentTypeDescription="新しいドキュメントを作成します。" ma:contentTypeScope="" ma:versionID="6ae84ec5792b204fb82dbc6ae18d0ca5">
  <xsd:schema xmlns:xsd="http://www.w3.org/2001/XMLSchema" xmlns:xs="http://www.w3.org/2001/XMLSchema" xmlns:p="http://schemas.microsoft.com/office/2006/metadata/properties" xmlns:ns2="e330ab88-f52b-4420-a6fd-2bcb7a481ba9" xmlns:ns3="7f1e29f5-1aa2-4ed7-a4c5-0f459278da93" targetNamespace="http://schemas.microsoft.com/office/2006/metadata/properties" ma:root="true" ma:fieldsID="b54c5eccbcaa7b0955b0bcc6133ad534" ns2:_="" ns3:_="">
    <xsd:import namespace="e330ab88-f52b-4420-a6fd-2bcb7a481ba9"/>
    <xsd:import namespace="7f1e29f5-1aa2-4ed7-a4c5-0f459278d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0ab88-f52b-4420-a6fd-2bcb7a481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29f5-1aa2-4ed7-a4c5-0f459278da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028f11-ba97-49fb-bc2c-1a9677c2b9aa}" ma:internalName="TaxCatchAll" ma:showField="CatchAllData" ma:web="7f1e29f5-1aa2-4ed7-a4c5-0f459278d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2822D-EFAF-4A92-87BD-F5337DEB1A07}">
  <ds:schemaRefs>
    <ds:schemaRef ds:uri="http://schemas.microsoft.com/office/2006/metadata/properties"/>
    <ds:schemaRef ds:uri="http://schemas.microsoft.com/office/infopath/2007/PartnerControls"/>
    <ds:schemaRef ds:uri="e330ab88-f52b-4420-a6fd-2bcb7a481ba9"/>
    <ds:schemaRef ds:uri="7f1e29f5-1aa2-4ed7-a4c5-0f459278da93"/>
  </ds:schemaRefs>
</ds:datastoreItem>
</file>

<file path=customXml/itemProps2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68720-2FE9-4EAA-94CC-4F00A2A41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0ab88-f52b-4420-a6fd-2bcb7a481ba9"/>
    <ds:schemaRef ds:uri="7f1e29f5-1aa2-4ed7-a4c5-0f459278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347</Words>
  <Application>Microsoft Office PowerPoint</Application>
  <PresentationFormat>ユーザー設定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伊勢 美憂</cp:lastModifiedBy>
  <cp:revision>3</cp:revision>
  <dcterms:created xsi:type="dcterms:W3CDTF">2026-02-04T04:34:41Z</dcterms:created>
  <dcterms:modified xsi:type="dcterms:W3CDTF">2026-03-11T07:45:38Z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0x0101004605AAF45EF4FF448817B3FBE74312D5</vt:lpwstr>
  </property>
</Properties>
</file>