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 standalone="yes"?>
<Relationships xmlns="http://schemas.openxmlformats.org/package/2006/relationships">
  <Relationship Id="rId3" Type="http://schemas.openxmlformats.org/officeDocument/2006/relationships/extended-properties" Target="docProps/app.xml" />
  <Relationship Id="rId2" Type="http://schemas.openxmlformats.org/package/2006/relationships/metadata/core-properties" Target="docProps/core.xml" />
  <Relationship Id="rId1" Type="http://schemas.openxmlformats.org/officeDocument/2006/relationships/officeDocument" Target="ppt/presentation.xml" />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6" r:id="rId1"/>
  </p:sldMasterIdLst>
  <p:sldIdLst>
    <p:sldId id="256" r:id="rId2"/>
  </p:sldIdLst>
  <p:sldSz cx="6858000" cy="9906000" type="A4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  <a:srgbClr val="FFCC00"/>
    <a:srgbClr val="FF6699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
<Relationships xmlns="http://schemas.openxmlformats.org/package/2006/relationships">
  <Relationship Id="rId3" Type="http://schemas.openxmlformats.org/officeDocument/2006/relationships/presProps" Target="presProps.xml" />
  <Relationship Id="rId2" Type="http://schemas.openxmlformats.org/officeDocument/2006/relationships/slide" Target="slides/slide1.xml" />
  <Relationship Id="rId1" Type="http://schemas.openxmlformats.org/officeDocument/2006/relationships/slideMaster" Target="slideMasters/slideMaster1.xml" />
  <Relationship Id="rId6" Type="http://schemas.openxmlformats.org/officeDocument/2006/relationships/tableStyles" Target="tableStyles.xml" />
  <Relationship Id="rId5" Type="http://schemas.openxmlformats.org/officeDocument/2006/relationships/theme" Target="theme/theme1.xml" />
  <Relationship Id="rId4" Type="http://schemas.openxmlformats.org/officeDocument/2006/relationships/viewProps" Target="viewProps.xml" />
</Relationships>
</file>

<file path=ppt/slideLayouts/_rels/slideLayout1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10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11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2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3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4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5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6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7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8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9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047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9180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18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425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675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168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703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1325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842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942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6460157"/>
      </p:ext>
    </p:extLst>
  </p:cSld>
  <p:clrMapOvr>
    <a:masterClrMapping/>
  </p:clrMapOvr>
</p:sldLayout>
</file>

<file path=ppt/slideMasters/_rels/slideMaster1.xml.rels>&#65279;<?xml version="1.0" encoding="utf-8" standalone="yes"?>
<Relationships xmlns="http://schemas.openxmlformats.org/package/2006/relationships">
  <Relationship Id="rId8" Type="http://schemas.openxmlformats.org/officeDocument/2006/relationships/slideLayout" Target="../slideLayouts/slideLayout8.xml" />
  <Relationship Id="rId3" Type="http://schemas.openxmlformats.org/officeDocument/2006/relationships/slideLayout" Target="../slideLayouts/slideLayout3.xml" />
  <Relationship Id="rId7" Type="http://schemas.openxmlformats.org/officeDocument/2006/relationships/slideLayout" Target="../slideLayouts/slideLayout7.xml" />
  <Relationship Id="rId12" Type="http://schemas.openxmlformats.org/officeDocument/2006/relationships/theme" Target="../theme/theme1.xml" />
  <Relationship Id="rId2" Type="http://schemas.openxmlformats.org/officeDocument/2006/relationships/slideLayout" Target="../slideLayouts/slideLayout2.xml" />
  <Relationship Id="rId1" Type="http://schemas.openxmlformats.org/officeDocument/2006/relationships/slideLayout" Target="../slideLayouts/slideLayout1.xml" />
  <Relationship Id="rId6" Type="http://schemas.openxmlformats.org/officeDocument/2006/relationships/slideLayout" Target="../slideLayouts/slideLayout6.xml" />
  <Relationship Id="rId11" Type="http://schemas.openxmlformats.org/officeDocument/2006/relationships/slideLayout" Target="../slideLayouts/slideLayout11.xml" />
  <Relationship Id="rId5" Type="http://schemas.openxmlformats.org/officeDocument/2006/relationships/slideLayout" Target="../slideLayouts/slideLayout5.xml" />
  <Relationship Id="rId10" Type="http://schemas.openxmlformats.org/officeDocument/2006/relationships/slideLayout" Target="../slideLayouts/slideLayout10.xml" />
  <Relationship Id="rId4" Type="http://schemas.openxmlformats.org/officeDocument/2006/relationships/slideLayout" Target="../slideLayouts/slideLayout4.xml" />
  <Relationship Id="rId9" Type="http://schemas.openxmlformats.org/officeDocument/2006/relationships/slideLayout" Target="../slideLayouts/slideLayout9.xml" />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BE28-DDB8-4434-AF5E-B1870D654656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8209A-E3C4-4451-8AB2-17D978C22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08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jpeg" />
  <Relationship Id="rId1" Type="http://schemas.openxmlformats.org/officeDocument/2006/relationships/slideLayout" Target="../slideLayouts/slideLayout1.xml" 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71463" y="986971"/>
            <a:ext cx="6278192" cy="1503267"/>
          </a:xfrm>
        </p:spPr>
        <p:txBody>
          <a:bodyPr>
            <a:normAutofit fontScale="90000"/>
          </a:bodyPr>
          <a:lstStyle/>
          <a:p>
            <a:r>
              <a:rPr kumimoji="1" lang="ja-JP" altLang="en-US" sz="54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被災された皆さまへ</a:t>
            </a:r>
            <a:br>
              <a:rPr kumimoji="1" lang="en-US" altLang="ja-JP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～保険金等の請求をされる方へのお知らせ～</a:t>
            </a:r>
            <a:br>
              <a:rPr lang="en-US" altLang="ja-JP" sz="2700" dirty="0">
                <a:latin typeface="+mn-ea"/>
                <a:ea typeface="+mn-ea"/>
              </a:rPr>
            </a:br>
            <a:endParaRPr kumimoji="1" lang="ja-JP" altLang="en-US" sz="27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10644" y="174171"/>
            <a:ext cx="6660000" cy="9571135"/>
          </a:xfrm>
          <a:prstGeom prst="rect">
            <a:avLst/>
          </a:prstGeom>
          <a:noFill/>
          <a:ln w="120650" cmpd="tri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Picture 2" descr="財務局ロゴマーク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625" y="384949"/>
            <a:ext cx="1319030" cy="63105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435428" y="2406036"/>
            <a:ext cx="5994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被災された皆さまに心よりお見舞い申し上げます。</a:t>
            </a:r>
            <a:endParaRPr lang="en-US" altLang="ja-JP" sz="32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35428" y="3533235"/>
            <a:ext cx="59944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3200" b="1" u="sng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本災害に関する保険金等の請求には、地方自治体が交付する罹災証明書は原則必要ありません。</a:t>
            </a:r>
            <a:endParaRPr lang="en-US" altLang="ja-JP" sz="3200" b="1" u="sng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35428" y="5160218"/>
            <a:ext cx="59944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3200" b="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保険金等の請求にあたっては、ご加入の保険会社等にお問合せください。</a:t>
            </a:r>
            <a:endParaRPr lang="en-US" altLang="ja-JP" sz="3200" b="1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2321169" y="7530027"/>
            <a:ext cx="4449476" cy="2130235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algn="ctr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一般社団法人 生命保険協会</a:t>
            </a:r>
            <a:endParaRPr lang="en-US" altLang="ja-JP" sz="2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endParaRPr lang="en-US" altLang="ja-JP" sz="2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一般社団法人 日本損害保険協会</a:t>
            </a: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一般社団法人 外国損害保険協会</a:t>
            </a: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endParaRPr lang="en-US" altLang="ja-JP" sz="2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一般社団法人 日本少額短期保険協会</a:t>
            </a:r>
            <a:endParaRPr lang="en-US" altLang="ja-JP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endParaRPr lang="en-US" altLang="ja-JP" sz="1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本掲示物に係る照会先</a:t>
            </a:r>
            <a: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</a:p>
          <a:p>
            <a:pPr algn="l"/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関東財務局千葉財務事務所</a:t>
            </a:r>
            <a:endParaRPr lang="en-US" altLang="ja-JP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15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（０４３</a:t>
            </a:r>
            <a:r>
              <a:rPr lang="en-US" altLang="ja-JP" sz="15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r>
              <a:rPr lang="ja-JP" altLang="en-US" sz="15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２５１</a:t>
            </a:r>
            <a:r>
              <a:rPr lang="en-US" altLang="ja-JP" sz="15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-</a:t>
            </a:r>
            <a:r>
              <a:rPr lang="ja-JP" altLang="en-US" sz="150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７２１４）</a:t>
            </a:r>
            <a:endParaRPr lang="en-US" altLang="ja-JP" sz="15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0244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122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HGPｺﾞｼｯｸM</vt:lpstr>
      <vt:lpstr>Arial</vt:lpstr>
      <vt:lpstr>Calibri</vt:lpstr>
      <vt:lpstr>Calibri Light</vt:lpstr>
      <vt:lpstr>Office テーマ</vt:lpstr>
      <vt:lpstr>被災された皆さまへ ～保険金等の請求をされる方へのお知らせ～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2026-08-17T00:22:50Z</dcterms:created>
  <dcterms:modified xsi:type="dcterms:W3CDTF">2026-08-17T00:22:56Z</dcterms:modified>
</cp:coreProperties>
</file>