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&#65279;<?xml version="1.0" encoding="utf-8" standalone="yes"?>
<Relationships xmlns="http://schemas.openxmlformats.org/package/2006/relationships">
  <Relationship Id="rId3" Type="http://schemas.openxmlformats.org/package/2006/relationships/metadata/core-properties" Target="docProps/core.xml" /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17" r:id="rId1"/>
    <p:sldMasterId id="2147483730" r:id="rId2"/>
  </p:sldMasterIdLst>
  <p:notesMasterIdLst>
    <p:notesMasterId r:id="rId4"/>
  </p:notesMasterIdLst>
  <p:sldIdLst>
    <p:sldId id="3126" r:id="rId3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331561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66312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994684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326246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1657807" algn="l" defTabSz="66312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1989369" algn="l" defTabSz="66312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2320930" algn="l" defTabSz="66312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2652492" algn="l" defTabSz="66312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8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215968"/>
    <a:srgbClr val="CB4C4F"/>
    <a:srgbClr val="FFFFD5"/>
    <a:srgbClr val="ECF5FD"/>
    <a:srgbClr val="EAF2FD"/>
    <a:srgbClr val="FFF7DE"/>
    <a:srgbClr val="F7E751"/>
    <a:srgbClr val="9BBB59"/>
    <a:srgbClr val="F2E5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11" autoAdjust="0"/>
    <p:restoredTop sz="94868" autoAdjust="0"/>
  </p:normalViewPr>
  <p:slideViewPr>
    <p:cSldViewPr>
      <p:cViewPr varScale="1">
        <p:scale>
          <a:sx n="111" d="100"/>
          <a:sy n="111" d="100"/>
        </p:scale>
        <p:origin x="2028" y="96"/>
      </p:cViewPr>
      <p:guideLst>
        <p:guide pos="288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00" d="100"/>
        <a:sy n="3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8" Type="http://schemas.openxmlformats.org/officeDocument/2006/relationships/tableStyles" Target="tableStyles.xml" />
  <Relationship Id="rId3" Type="http://schemas.openxmlformats.org/officeDocument/2006/relationships/slide" Target="slides/slide1.xml" />
  <Relationship Id="rId7" Type="http://schemas.openxmlformats.org/officeDocument/2006/relationships/theme" Target="theme/theme1.xml" />
  <Relationship Id="rId2" Type="http://schemas.openxmlformats.org/officeDocument/2006/relationships/slideMaster" Target="slideMasters/slideMaster2.xml" />
  <Relationship Id="rId1" Type="http://schemas.openxmlformats.org/officeDocument/2006/relationships/slideMaster" Target="slideMasters/slideMaster1.xml" />
  <Relationship Id="rId6" Type="http://schemas.openxmlformats.org/officeDocument/2006/relationships/viewProps" Target="viewProps.xml" />
  <Relationship Id="rId5" Type="http://schemas.openxmlformats.org/officeDocument/2006/relationships/presProps" Target="presProps.xml" />
  <Relationship Id="rId4" Type="http://schemas.openxmlformats.org/officeDocument/2006/relationships/notesMaster" Target="notesMasters/notesMaster1.xml" />
</Relationships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3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50348" cy="497517"/>
          </a:xfrm>
          <a:prstGeom prst="rect">
            <a:avLst/>
          </a:prstGeom>
        </p:spPr>
        <p:txBody>
          <a:bodyPr vert="horz" lIns="69860" tIns="34927" rIns="69860" bIns="34927" rtlCol="0"/>
          <a:lstStyle>
            <a:lvl1pPr algn="l">
              <a:defRPr sz="9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651" y="2"/>
            <a:ext cx="2950348" cy="497517"/>
          </a:xfrm>
          <a:prstGeom prst="rect">
            <a:avLst/>
          </a:prstGeom>
        </p:spPr>
        <p:txBody>
          <a:bodyPr vert="horz" lIns="69860" tIns="34927" rIns="69860" bIns="34927" rtlCol="0"/>
          <a:lstStyle>
            <a:lvl1pPr algn="r">
              <a:defRPr sz="900"/>
            </a:lvl1pPr>
          </a:lstStyle>
          <a:p>
            <a:fld id="{345E4279-E8E1-42AB-A518-AC3621A1DE36}" type="datetimeFigureOut">
              <a:rPr kumimoji="1" lang="ja-JP" altLang="en-US" smtClean="0"/>
              <a:pPr/>
              <a:t>2026/1/22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9860" tIns="34927" rIns="69860" bIns="34927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88" y="4720915"/>
            <a:ext cx="5446240" cy="4472762"/>
          </a:xfrm>
          <a:prstGeom prst="rect">
            <a:avLst/>
          </a:prstGeom>
        </p:spPr>
        <p:txBody>
          <a:bodyPr vert="horz" lIns="69860" tIns="34927" rIns="69860" bIns="34927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440603"/>
            <a:ext cx="2950348" cy="497517"/>
          </a:xfrm>
          <a:prstGeom prst="rect">
            <a:avLst/>
          </a:prstGeom>
        </p:spPr>
        <p:txBody>
          <a:bodyPr vert="horz" lIns="69860" tIns="34927" rIns="69860" bIns="34927" rtlCol="0" anchor="b"/>
          <a:lstStyle>
            <a:lvl1pPr algn="l">
              <a:defRPr sz="9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651" y="9440603"/>
            <a:ext cx="2950348" cy="497517"/>
          </a:xfrm>
          <a:prstGeom prst="rect">
            <a:avLst/>
          </a:prstGeom>
        </p:spPr>
        <p:txBody>
          <a:bodyPr vert="horz" lIns="69860" tIns="34927" rIns="69860" bIns="34927" rtlCol="0" anchor="b"/>
          <a:lstStyle>
            <a:lvl1pPr algn="r">
              <a:defRPr sz="900"/>
            </a:lvl1pPr>
          </a:lstStyle>
          <a:p>
            <a:fld id="{973C9013-F0BD-44EE-96AF-C387C2CE37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469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1pPr>
    <a:lvl2pPr marL="331561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2pPr>
    <a:lvl3pPr marL="663123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3pPr>
    <a:lvl4pPr marL="994684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4pPr>
    <a:lvl5pPr marL="1326246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5pPr>
    <a:lvl6pPr marL="1657807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6pPr>
    <a:lvl7pPr marL="1989369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7pPr>
    <a:lvl8pPr marL="2320930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8pPr>
    <a:lvl9pPr marL="2652492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
<Relationships xmlns="http://schemas.openxmlformats.org/package/2006/relationships">
  <Relationship Id="rId2" Type="http://schemas.openxmlformats.org/officeDocument/2006/relationships/slide" Target="../slides/slide1.xml" />
  <Relationship Id="rId1" Type="http://schemas.openxmlformats.org/officeDocument/2006/relationships/notesMaster" Target="../notesMasters/notesMaster1.xml" />
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3C9013-F0BD-44EE-96AF-C387C2CE37E5}" type="slidenum">
              <a:rPr kumimoji="1" lang="ja-JP" altLang="en-US" smtClean="0"/>
              <a:pPr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897032"/>
      </p:ext>
    </p:extLst>
  </p:cSld>
  <p:clrMapOvr>
    <a:masterClrMapping/>
  </p:clrMapOvr>
</p:notes>
</file>

<file path=ppt/slideLayouts/_rels/slideLayout1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2.wmf" /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2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4.png" />
  <Relationship Id="rId2" Type="http://schemas.openxmlformats.org/officeDocument/2006/relationships/image" Target="../media/image3.jpg" />
  <Relationship Id="rId1" Type="http://schemas.openxmlformats.org/officeDocument/2006/relationships/slideMaster" Target="../slideMasters/slideMaster1.xml" />
</Relationships>
</file>

<file path=ppt/slideLayouts/_rels/slideLayout13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2.wmf" />
  <Relationship Id="rId2" Type="http://schemas.openxmlformats.org/officeDocument/2006/relationships/image" Target="../media/image1.png" />
  <Relationship Id="rId1" Type="http://schemas.openxmlformats.org/officeDocument/2006/relationships/slideMaster" Target="../slideMasters/slideMaster2.xml" />
</Relationships>
</file>

<file path=ppt/slideLayouts/_rels/slideLayout1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1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1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1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1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1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2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2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2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2.xml" />
</Relationships>
</file>

<file path=ppt/slideLayouts/_rels/slideLayout24.xml.rels>&#65279;<?xml version="1.0" encoding="utf-8" standalone="yes"?>
<Relationships xmlns="http://schemas.openxmlformats.org/package/2006/relationships">
  <Relationship Id="rId3" Type="http://schemas.openxmlformats.org/officeDocument/2006/relationships/image" Target="../media/image4.png" />
  <Relationship Id="rId2" Type="http://schemas.openxmlformats.org/officeDocument/2006/relationships/image" Target="../media/image3.jpg" />
  <Relationship Id="rId1" Type="http://schemas.openxmlformats.org/officeDocument/2006/relationships/slideMaster" Target="../slideMasters/slideMaster2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6524627"/>
            <a:ext cx="9144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692277" y="3284540"/>
            <a:ext cx="7451725" cy="7302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solidFill>
                <a:prstClr val="black"/>
              </a:solidFill>
            </a:endParaRPr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051552"/>
            <a:ext cx="21240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2"/>
          <p:cNvSpPr txBox="1">
            <a:spLocks noChangeArrowheads="1"/>
          </p:cNvSpPr>
          <p:nvPr userDrawn="1"/>
        </p:nvSpPr>
        <p:spPr bwMode="auto">
          <a:xfrm>
            <a:off x="1" y="6524626"/>
            <a:ext cx="480836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i="1" dirty="0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1" y="2133603"/>
            <a:ext cx="7524750" cy="1470025"/>
          </a:xfrm>
          <a:prstGeom prst="rect">
            <a:avLst/>
          </a:prstGeom>
        </p:spPr>
        <p:txBody>
          <a:bodyPr/>
          <a:lstStyle>
            <a:lvl1pPr>
              <a:defRPr sz="5334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6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18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16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1" y="2"/>
            <a:ext cx="2171700" cy="612616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2"/>
            <a:ext cx="63627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449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rectangle" preserve="1">
  <p:cSld name="Blank rectang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1" descr="paint_transparent3.png"/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"/>
            <a:ext cx="9144000" cy="6858004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4297654" y="5930631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>
                <a:solidFill>
                  <a:srgbClr val="999999"/>
                </a:solidFill>
              </a:defRPr>
            </a:lvl1pPr>
            <a:lvl2pPr lvl="1" algn="ctr" rtl="0">
              <a:buNone/>
              <a:defRPr>
                <a:solidFill>
                  <a:srgbClr val="999999"/>
                </a:solidFill>
              </a:defRPr>
            </a:lvl2pPr>
            <a:lvl3pPr lvl="2" algn="ctr" rtl="0">
              <a:buNone/>
              <a:defRPr>
                <a:solidFill>
                  <a:srgbClr val="999999"/>
                </a:solidFill>
              </a:defRPr>
            </a:lvl3pPr>
            <a:lvl4pPr lvl="3" algn="ctr" rtl="0">
              <a:buNone/>
              <a:defRPr>
                <a:solidFill>
                  <a:srgbClr val="999999"/>
                </a:solidFill>
              </a:defRPr>
            </a:lvl4pPr>
            <a:lvl5pPr lvl="4" algn="ctr" rtl="0">
              <a:buNone/>
              <a:defRPr>
                <a:solidFill>
                  <a:srgbClr val="999999"/>
                </a:solidFill>
              </a:defRPr>
            </a:lvl5pPr>
            <a:lvl6pPr lvl="5" algn="ctr" rtl="0">
              <a:buNone/>
              <a:defRPr>
                <a:solidFill>
                  <a:srgbClr val="999999"/>
                </a:solidFill>
              </a:defRPr>
            </a:lvl6pPr>
            <a:lvl7pPr lvl="6" algn="ctr" rtl="0">
              <a:buNone/>
              <a:defRPr>
                <a:solidFill>
                  <a:srgbClr val="999999"/>
                </a:solidFill>
              </a:defRPr>
            </a:lvl7pPr>
            <a:lvl8pPr lvl="7" algn="ctr" rtl="0">
              <a:buNone/>
              <a:defRPr>
                <a:solidFill>
                  <a:srgbClr val="999999"/>
                </a:solidFill>
              </a:defRPr>
            </a:lvl8pPr>
            <a:lvl9pPr lvl="8" algn="ctr" rtl="0">
              <a:buNone/>
              <a:defRPr>
                <a:solidFill>
                  <a:srgbClr val="999999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14770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6524627"/>
            <a:ext cx="9144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692277" y="3284540"/>
            <a:ext cx="7451725" cy="7302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solidFill>
                <a:prstClr val="black"/>
              </a:solidFill>
            </a:endParaRPr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051552"/>
            <a:ext cx="21240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2"/>
          <p:cNvSpPr txBox="1">
            <a:spLocks noChangeArrowheads="1"/>
          </p:cNvSpPr>
          <p:nvPr userDrawn="1"/>
        </p:nvSpPr>
        <p:spPr bwMode="auto">
          <a:xfrm>
            <a:off x="1" y="6524627"/>
            <a:ext cx="9058249" cy="56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3081" i="1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1" y="2133603"/>
            <a:ext cx="7524750" cy="1470025"/>
          </a:xfrm>
          <a:prstGeom prst="rect">
            <a:avLst/>
          </a:prstGeom>
        </p:spPr>
        <p:txBody>
          <a:bodyPr/>
          <a:lstStyle>
            <a:lvl1pPr>
              <a:defRPr sz="10272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6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440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398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10272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136"/>
            </a:lvl1pPr>
            <a:lvl2pPr marL="1174023" indent="0">
              <a:buNone/>
              <a:defRPr sz="4622"/>
            </a:lvl2pPr>
            <a:lvl3pPr marL="2348043" indent="0">
              <a:buNone/>
              <a:defRPr sz="4109"/>
            </a:lvl3pPr>
            <a:lvl4pPr marL="3522066" indent="0">
              <a:buNone/>
              <a:defRPr sz="3595"/>
            </a:lvl4pPr>
            <a:lvl5pPr marL="4696088" indent="0">
              <a:buNone/>
              <a:defRPr sz="3595"/>
            </a:lvl5pPr>
            <a:lvl6pPr marL="5870108" indent="0">
              <a:buNone/>
              <a:defRPr sz="3595"/>
            </a:lvl6pPr>
            <a:lvl7pPr marL="7044131" indent="0">
              <a:buNone/>
              <a:defRPr sz="3595"/>
            </a:lvl7pPr>
            <a:lvl8pPr marL="8218153" indent="0">
              <a:buNone/>
              <a:defRPr sz="3595"/>
            </a:lvl8pPr>
            <a:lvl9pPr marL="9392174" indent="0">
              <a:buNone/>
              <a:defRPr sz="359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2477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7189"/>
            </a:lvl1pPr>
            <a:lvl2pPr>
              <a:defRPr sz="6164"/>
            </a:lvl2pPr>
            <a:lvl3pPr>
              <a:defRPr sz="5136"/>
            </a:lvl3pPr>
            <a:lvl4pPr>
              <a:defRPr sz="4622"/>
            </a:lvl4pPr>
            <a:lvl5pPr>
              <a:defRPr sz="4622"/>
            </a:lvl5pPr>
            <a:lvl6pPr>
              <a:defRPr sz="4622"/>
            </a:lvl6pPr>
            <a:lvl7pPr>
              <a:defRPr sz="4622"/>
            </a:lvl7pPr>
            <a:lvl8pPr>
              <a:defRPr sz="4622"/>
            </a:lvl8pPr>
            <a:lvl9pPr>
              <a:defRPr sz="46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7189"/>
            </a:lvl1pPr>
            <a:lvl2pPr>
              <a:defRPr sz="6164"/>
            </a:lvl2pPr>
            <a:lvl3pPr>
              <a:defRPr sz="5136"/>
            </a:lvl3pPr>
            <a:lvl4pPr>
              <a:defRPr sz="4622"/>
            </a:lvl4pPr>
            <a:lvl5pPr>
              <a:defRPr sz="4622"/>
            </a:lvl5pPr>
            <a:lvl6pPr>
              <a:defRPr sz="4622"/>
            </a:lvl6pPr>
            <a:lvl7pPr>
              <a:defRPr sz="4622"/>
            </a:lvl7pPr>
            <a:lvl8pPr>
              <a:defRPr sz="4622"/>
            </a:lvl8pPr>
            <a:lvl9pPr>
              <a:defRPr sz="46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5201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164" b="1"/>
            </a:lvl1pPr>
            <a:lvl2pPr marL="1174023" indent="0">
              <a:buNone/>
              <a:defRPr sz="5136" b="1"/>
            </a:lvl2pPr>
            <a:lvl3pPr marL="2348043" indent="0">
              <a:buNone/>
              <a:defRPr sz="4622" b="1"/>
            </a:lvl3pPr>
            <a:lvl4pPr marL="3522066" indent="0">
              <a:buNone/>
              <a:defRPr sz="4109" b="1"/>
            </a:lvl4pPr>
            <a:lvl5pPr marL="4696088" indent="0">
              <a:buNone/>
              <a:defRPr sz="4109" b="1"/>
            </a:lvl5pPr>
            <a:lvl6pPr marL="5870108" indent="0">
              <a:buNone/>
              <a:defRPr sz="4109" b="1"/>
            </a:lvl6pPr>
            <a:lvl7pPr marL="7044131" indent="0">
              <a:buNone/>
              <a:defRPr sz="4109" b="1"/>
            </a:lvl7pPr>
            <a:lvl8pPr marL="8218153" indent="0">
              <a:buNone/>
              <a:defRPr sz="4109" b="1"/>
            </a:lvl8pPr>
            <a:lvl9pPr marL="9392174" indent="0">
              <a:buNone/>
              <a:defRPr sz="41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6164"/>
            </a:lvl1pPr>
            <a:lvl2pPr>
              <a:defRPr sz="5136"/>
            </a:lvl2pPr>
            <a:lvl3pPr>
              <a:defRPr sz="4622"/>
            </a:lvl3pPr>
            <a:lvl4pPr>
              <a:defRPr sz="4109"/>
            </a:lvl4pPr>
            <a:lvl5pPr>
              <a:defRPr sz="4109"/>
            </a:lvl5pPr>
            <a:lvl6pPr>
              <a:defRPr sz="4109"/>
            </a:lvl6pPr>
            <a:lvl7pPr>
              <a:defRPr sz="4109"/>
            </a:lvl7pPr>
            <a:lvl8pPr>
              <a:defRPr sz="4109"/>
            </a:lvl8pPr>
            <a:lvl9pPr>
              <a:defRPr sz="410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4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164" b="1"/>
            </a:lvl1pPr>
            <a:lvl2pPr marL="1174023" indent="0">
              <a:buNone/>
              <a:defRPr sz="5136" b="1"/>
            </a:lvl2pPr>
            <a:lvl3pPr marL="2348043" indent="0">
              <a:buNone/>
              <a:defRPr sz="4622" b="1"/>
            </a:lvl3pPr>
            <a:lvl4pPr marL="3522066" indent="0">
              <a:buNone/>
              <a:defRPr sz="4109" b="1"/>
            </a:lvl4pPr>
            <a:lvl5pPr marL="4696088" indent="0">
              <a:buNone/>
              <a:defRPr sz="4109" b="1"/>
            </a:lvl5pPr>
            <a:lvl6pPr marL="5870108" indent="0">
              <a:buNone/>
              <a:defRPr sz="4109" b="1"/>
            </a:lvl6pPr>
            <a:lvl7pPr marL="7044131" indent="0">
              <a:buNone/>
              <a:defRPr sz="4109" b="1"/>
            </a:lvl7pPr>
            <a:lvl8pPr marL="8218153" indent="0">
              <a:buNone/>
              <a:defRPr sz="4109" b="1"/>
            </a:lvl8pPr>
            <a:lvl9pPr marL="9392174" indent="0">
              <a:buNone/>
              <a:defRPr sz="41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4" cy="3951288"/>
          </a:xfrm>
          <a:prstGeom prst="rect">
            <a:avLst/>
          </a:prstGeom>
        </p:spPr>
        <p:txBody>
          <a:bodyPr/>
          <a:lstStyle>
            <a:lvl1pPr>
              <a:defRPr sz="6164"/>
            </a:lvl1pPr>
            <a:lvl2pPr>
              <a:defRPr sz="5136"/>
            </a:lvl2pPr>
            <a:lvl3pPr>
              <a:defRPr sz="4622"/>
            </a:lvl3pPr>
            <a:lvl4pPr>
              <a:defRPr sz="4109"/>
            </a:lvl4pPr>
            <a:lvl5pPr>
              <a:defRPr sz="4109"/>
            </a:lvl5pPr>
            <a:lvl6pPr>
              <a:defRPr sz="4109"/>
            </a:lvl6pPr>
            <a:lvl7pPr>
              <a:defRPr sz="4109"/>
            </a:lvl7pPr>
            <a:lvl8pPr>
              <a:defRPr sz="4109"/>
            </a:lvl8pPr>
            <a:lvl9pPr>
              <a:defRPr sz="410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0859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643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C2EA1-6911-4BAC-954D-0A2DD024DDCF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358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4089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513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8217"/>
            </a:lvl1pPr>
            <a:lvl2pPr>
              <a:defRPr sz="7189"/>
            </a:lvl2pPr>
            <a:lvl3pPr>
              <a:defRPr sz="6164"/>
            </a:lvl3pPr>
            <a:lvl4pPr>
              <a:defRPr sz="5136"/>
            </a:lvl4pPr>
            <a:lvl5pPr>
              <a:defRPr sz="5136"/>
            </a:lvl5pPr>
            <a:lvl6pPr>
              <a:defRPr sz="5136"/>
            </a:lvl6pPr>
            <a:lvl7pPr>
              <a:defRPr sz="5136"/>
            </a:lvl7pPr>
            <a:lvl8pPr>
              <a:defRPr sz="5136"/>
            </a:lvl8pPr>
            <a:lvl9pPr>
              <a:defRPr sz="513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95"/>
            </a:lvl1pPr>
            <a:lvl2pPr marL="1174023" indent="0">
              <a:buNone/>
              <a:defRPr sz="3081"/>
            </a:lvl2pPr>
            <a:lvl3pPr marL="2348043" indent="0">
              <a:buNone/>
              <a:defRPr sz="2567"/>
            </a:lvl3pPr>
            <a:lvl4pPr marL="3522066" indent="0">
              <a:buNone/>
              <a:defRPr sz="2311"/>
            </a:lvl4pPr>
            <a:lvl5pPr marL="4696088" indent="0">
              <a:buNone/>
              <a:defRPr sz="2311"/>
            </a:lvl5pPr>
            <a:lvl6pPr marL="5870108" indent="0">
              <a:buNone/>
              <a:defRPr sz="2311"/>
            </a:lvl6pPr>
            <a:lvl7pPr marL="7044131" indent="0">
              <a:buNone/>
              <a:defRPr sz="2311"/>
            </a:lvl7pPr>
            <a:lvl8pPr marL="8218153" indent="0">
              <a:buNone/>
              <a:defRPr sz="2311"/>
            </a:lvl8pPr>
            <a:lvl9pPr marL="9392174" indent="0">
              <a:buNone/>
              <a:defRPr sz="2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27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513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217"/>
            </a:lvl1pPr>
            <a:lvl2pPr marL="1174023" indent="0">
              <a:buNone/>
              <a:defRPr sz="7189"/>
            </a:lvl2pPr>
            <a:lvl3pPr marL="2348043" indent="0">
              <a:buNone/>
              <a:defRPr sz="6164"/>
            </a:lvl3pPr>
            <a:lvl4pPr marL="3522066" indent="0">
              <a:buNone/>
              <a:defRPr sz="5136"/>
            </a:lvl4pPr>
            <a:lvl5pPr marL="4696088" indent="0">
              <a:buNone/>
              <a:defRPr sz="5136"/>
            </a:lvl5pPr>
            <a:lvl6pPr marL="5870108" indent="0">
              <a:buNone/>
              <a:defRPr sz="5136"/>
            </a:lvl6pPr>
            <a:lvl7pPr marL="7044131" indent="0">
              <a:buNone/>
              <a:defRPr sz="5136"/>
            </a:lvl7pPr>
            <a:lvl8pPr marL="8218153" indent="0">
              <a:buNone/>
              <a:defRPr sz="5136"/>
            </a:lvl8pPr>
            <a:lvl9pPr marL="9392174" indent="0">
              <a:buNone/>
              <a:defRPr sz="5136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95"/>
            </a:lvl1pPr>
            <a:lvl2pPr marL="1174023" indent="0">
              <a:buNone/>
              <a:defRPr sz="3081"/>
            </a:lvl2pPr>
            <a:lvl3pPr marL="2348043" indent="0">
              <a:buNone/>
              <a:defRPr sz="2567"/>
            </a:lvl3pPr>
            <a:lvl4pPr marL="3522066" indent="0">
              <a:buNone/>
              <a:defRPr sz="2311"/>
            </a:lvl4pPr>
            <a:lvl5pPr marL="4696088" indent="0">
              <a:buNone/>
              <a:defRPr sz="2311"/>
            </a:lvl5pPr>
            <a:lvl6pPr marL="5870108" indent="0">
              <a:buNone/>
              <a:defRPr sz="2311"/>
            </a:lvl6pPr>
            <a:lvl7pPr marL="7044131" indent="0">
              <a:buNone/>
              <a:defRPr sz="2311"/>
            </a:lvl7pPr>
            <a:lvl8pPr marL="8218153" indent="0">
              <a:buNone/>
              <a:defRPr sz="2311"/>
            </a:lvl8pPr>
            <a:lvl9pPr marL="9392174" indent="0">
              <a:buNone/>
              <a:defRPr sz="2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455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6096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1" y="2"/>
            <a:ext cx="2171700" cy="612616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2"/>
            <a:ext cx="63627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6675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rectangle" preserve="1">
  <p:cSld name="Blank rectang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1" descr="paint_transparent3.png"/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"/>
            <a:ext cx="9144000" cy="6858004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4297654" y="5930631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>
                <a:solidFill>
                  <a:srgbClr val="999999"/>
                </a:solidFill>
              </a:defRPr>
            </a:lvl1pPr>
            <a:lvl2pPr lvl="1" algn="ctr" rtl="0">
              <a:buNone/>
              <a:defRPr>
                <a:solidFill>
                  <a:srgbClr val="999999"/>
                </a:solidFill>
              </a:defRPr>
            </a:lvl2pPr>
            <a:lvl3pPr lvl="2" algn="ctr" rtl="0">
              <a:buNone/>
              <a:defRPr>
                <a:solidFill>
                  <a:srgbClr val="999999"/>
                </a:solidFill>
              </a:defRPr>
            </a:lvl3pPr>
            <a:lvl4pPr lvl="3" algn="ctr" rtl="0">
              <a:buNone/>
              <a:defRPr>
                <a:solidFill>
                  <a:srgbClr val="999999"/>
                </a:solidFill>
              </a:defRPr>
            </a:lvl4pPr>
            <a:lvl5pPr lvl="4" algn="ctr" rtl="0">
              <a:buNone/>
              <a:defRPr>
                <a:solidFill>
                  <a:srgbClr val="999999"/>
                </a:solidFill>
              </a:defRPr>
            </a:lvl5pPr>
            <a:lvl6pPr lvl="5" algn="ctr" rtl="0">
              <a:buNone/>
              <a:defRPr>
                <a:solidFill>
                  <a:srgbClr val="999999"/>
                </a:solidFill>
              </a:defRPr>
            </a:lvl6pPr>
            <a:lvl7pPr lvl="6" algn="ctr" rtl="0">
              <a:buNone/>
              <a:defRPr>
                <a:solidFill>
                  <a:srgbClr val="999999"/>
                </a:solidFill>
              </a:defRPr>
            </a:lvl7pPr>
            <a:lvl8pPr lvl="7" algn="ctr" rtl="0">
              <a:buNone/>
              <a:defRPr>
                <a:solidFill>
                  <a:srgbClr val="999999"/>
                </a:solidFill>
              </a:defRPr>
            </a:lvl8pPr>
            <a:lvl9pPr lvl="8" algn="ctr" rtl="0">
              <a:buNone/>
              <a:defRPr>
                <a:solidFill>
                  <a:srgbClr val="999999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69506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5334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67"/>
            </a:lvl1pPr>
            <a:lvl2pPr marL="609607" indent="0">
              <a:buNone/>
              <a:defRPr sz="2400"/>
            </a:lvl2pPr>
            <a:lvl3pPr marL="1219214" indent="0">
              <a:buNone/>
              <a:defRPr sz="2133"/>
            </a:lvl3pPr>
            <a:lvl4pPr marL="1828821" indent="0">
              <a:buNone/>
              <a:defRPr sz="1867"/>
            </a:lvl4pPr>
            <a:lvl5pPr marL="2438428" indent="0">
              <a:buNone/>
              <a:defRPr sz="1867"/>
            </a:lvl5pPr>
            <a:lvl6pPr marL="3048036" indent="0">
              <a:buNone/>
              <a:defRPr sz="1867"/>
            </a:lvl6pPr>
            <a:lvl7pPr marL="3657643" indent="0">
              <a:buNone/>
              <a:defRPr sz="1867"/>
            </a:lvl7pPr>
            <a:lvl8pPr marL="4267249" indent="0">
              <a:buNone/>
              <a:defRPr sz="1867"/>
            </a:lvl8pPr>
            <a:lvl9pPr marL="4876856" indent="0">
              <a:buNone/>
              <a:defRPr sz="18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828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138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609607" indent="0">
              <a:buNone/>
              <a:defRPr sz="2667" b="1"/>
            </a:lvl2pPr>
            <a:lvl3pPr marL="1219214" indent="0">
              <a:buNone/>
              <a:defRPr sz="2400" b="1"/>
            </a:lvl3pPr>
            <a:lvl4pPr marL="1828821" indent="0">
              <a:buNone/>
              <a:defRPr sz="2133" b="1"/>
            </a:lvl4pPr>
            <a:lvl5pPr marL="2438428" indent="0">
              <a:buNone/>
              <a:defRPr sz="2133" b="1"/>
            </a:lvl5pPr>
            <a:lvl6pPr marL="3048036" indent="0">
              <a:buNone/>
              <a:defRPr sz="2133" b="1"/>
            </a:lvl6pPr>
            <a:lvl7pPr marL="3657643" indent="0">
              <a:buNone/>
              <a:defRPr sz="2133" b="1"/>
            </a:lvl7pPr>
            <a:lvl8pPr marL="4267249" indent="0">
              <a:buNone/>
              <a:defRPr sz="2133" b="1"/>
            </a:lvl8pPr>
            <a:lvl9pPr marL="4876856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4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609607" indent="0">
              <a:buNone/>
              <a:defRPr sz="2667" b="1"/>
            </a:lvl2pPr>
            <a:lvl3pPr marL="1219214" indent="0">
              <a:buNone/>
              <a:defRPr sz="2400" b="1"/>
            </a:lvl3pPr>
            <a:lvl4pPr marL="1828821" indent="0">
              <a:buNone/>
              <a:defRPr sz="2133" b="1"/>
            </a:lvl4pPr>
            <a:lvl5pPr marL="2438428" indent="0">
              <a:buNone/>
              <a:defRPr sz="2133" b="1"/>
            </a:lvl5pPr>
            <a:lvl6pPr marL="3048036" indent="0">
              <a:buNone/>
              <a:defRPr sz="2133" b="1"/>
            </a:lvl6pPr>
            <a:lvl7pPr marL="3657643" indent="0">
              <a:buNone/>
              <a:defRPr sz="2133" b="1"/>
            </a:lvl7pPr>
            <a:lvl8pPr marL="4267249" indent="0">
              <a:buNone/>
              <a:defRPr sz="2133" b="1"/>
            </a:lvl8pPr>
            <a:lvl9pPr marL="4876856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4" cy="395128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89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688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6292855"/>
            <a:ext cx="9144000" cy="565146"/>
          </a:xfrm>
          <a:prstGeom prst="rect">
            <a:avLst/>
          </a:prstGeom>
          <a:ln/>
        </p:spPr>
        <p:txBody>
          <a:bodyPr wrap="square" lIns="36000" tIns="36000" rIns="36000" bIns="36000" anchor="b">
            <a:spAutoFit/>
          </a:bodyPr>
          <a:lstStyle>
            <a:lvl1pPr algn="ctr">
              <a:defRPr sz="3200" b="0">
                <a:latin typeface="+mn-lt"/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fld id="{DE9C2EA1-6911-4BAC-954D-0A2DD024DDCF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727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67"/>
            </a:lvl1pPr>
            <a:lvl2pPr marL="609607" indent="0">
              <a:buNone/>
              <a:defRPr sz="1600"/>
            </a:lvl2pPr>
            <a:lvl3pPr marL="1219214" indent="0">
              <a:buNone/>
              <a:defRPr sz="1333"/>
            </a:lvl3pPr>
            <a:lvl4pPr marL="1828821" indent="0">
              <a:buNone/>
              <a:defRPr sz="1200"/>
            </a:lvl4pPr>
            <a:lvl5pPr marL="2438428" indent="0">
              <a:buNone/>
              <a:defRPr sz="1200"/>
            </a:lvl5pPr>
            <a:lvl6pPr marL="3048036" indent="0">
              <a:buNone/>
              <a:defRPr sz="1200"/>
            </a:lvl6pPr>
            <a:lvl7pPr marL="3657643" indent="0">
              <a:buNone/>
              <a:defRPr sz="1200"/>
            </a:lvl7pPr>
            <a:lvl8pPr marL="4267249" indent="0">
              <a:buNone/>
              <a:defRPr sz="1200"/>
            </a:lvl8pPr>
            <a:lvl9pPr marL="4876856" indent="0">
              <a:buNone/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006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67"/>
            </a:lvl1pPr>
            <a:lvl2pPr marL="609607" indent="0">
              <a:buNone/>
              <a:defRPr sz="3733"/>
            </a:lvl2pPr>
            <a:lvl3pPr marL="1219214" indent="0">
              <a:buNone/>
              <a:defRPr sz="3200"/>
            </a:lvl3pPr>
            <a:lvl4pPr marL="1828821" indent="0">
              <a:buNone/>
              <a:defRPr sz="2667"/>
            </a:lvl4pPr>
            <a:lvl5pPr marL="2438428" indent="0">
              <a:buNone/>
              <a:defRPr sz="2667"/>
            </a:lvl5pPr>
            <a:lvl6pPr marL="3048036" indent="0">
              <a:buNone/>
              <a:defRPr sz="2667"/>
            </a:lvl6pPr>
            <a:lvl7pPr marL="3657643" indent="0">
              <a:buNone/>
              <a:defRPr sz="2667"/>
            </a:lvl7pPr>
            <a:lvl8pPr marL="4267249" indent="0">
              <a:buNone/>
              <a:defRPr sz="2667"/>
            </a:lvl8pPr>
            <a:lvl9pPr marL="4876856" indent="0">
              <a:buNone/>
              <a:defRPr sz="2667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67"/>
            </a:lvl1pPr>
            <a:lvl2pPr marL="609607" indent="0">
              <a:buNone/>
              <a:defRPr sz="1600"/>
            </a:lvl2pPr>
            <a:lvl3pPr marL="1219214" indent="0">
              <a:buNone/>
              <a:defRPr sz="1333"/>
            </a:lvl3pPr>
            <a:lvl4pPr marL="1828821" indent="0">
              <a:buNone/>
              <a:defRPr sz="1200"/>
            </a:lvl4pPr>
            <a:lvl5pPr marL="2438428" indent="0">
              <a:buNone/>
              <a:defRPr sz="1200"/>
            </a:lvl5pPr>
            <a:lvl6pPr marL="3048036" indent="0">
              <a:buNone/>
              <a:defRPr sz="1200"/>
            </a:lvl6pPr>
            <a:lvl7pPr marL="3657643" indent="0">
              <a:buNone/>
              <a:defRPr sz="1200"/>
            </a:lvl7pPr>
            <a:lvl8pPr marL="4267249" indent="0">
              <a:buNone/>
              <a:defRPr sz="1200"/>
            </a:lvl8pPr>
            <a:lvl9pPr marL="4876856" indent="0">
              <a:buNone/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815425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13" Type="http://schemas.openxmlformats.org/officeDocument/2006/relationships/theme" Target="../theme/theme1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slideLayout" Target="../slideLayouts/slideLayout12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_rels/slideMaster2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20.xml" />
  <Relationship Id="rId13" Type="http://schemas.openxmlformats.org/officeDocument/2006/relationships/theme" Target="../theme/theme2.xml" />
  <Relationship Id="rId3" Type="http://schemas.openxmlformats.org/officeDocument/2006/relationships/slideLayout" Target="../slideLayouts/slideLayout15.xml" />
  <Relationship Id="rId7" Type="http://schemas.openxmlformats.org/officeDocument/2006/relationships/slideLayout" Target="../slideLayouts/slideLayout19.xml" />
  <Relationship Id="rId12" Type="http://schemas.openxmlformats.org/officeDocument/2006/relationships/slideLayout" Target="../slideLayouts/slideLayout24.xml" />
  <Relationship Id="rId2" Type="http://schemas.openxmlformats.org/officeDocument/2006/relationships/slideLayout" Target="../slideLayouts/slideLayout14.xml" />
  <Relationship Id="rId1" Type="http://schemas.openxmlformats.org/officeDocument/2006/relationships/slideLayout" Target="../slideLayouts/slideLayout13.xml" />
  <Relationship Id="rId6" Type="http://schemas.openxmlformats.org/officeDocument/2006/relationships/slideLayout" Target="../slideLayouts/slideLayout18.xml" />
  <Relationship Id="rId11" Type="http://schemas.openxmlformats.org/officeDocument/2006/relationships/slideLayout" Target="../slideLayouts/slideLayout23.xml" />
  <Relationship Id="rId5" Type="http://schemas.openxmlformats.org/officeDocument/2006/relationships/slideLayout" Target="../slideLayouts/slideLayout17.xml" />
  <Relationship Id="rId10" Type="http://schemas.openxmlformats.org/officeDocument/2006/relationships/slideLayout" Target="../slideLayouts/slideLayout22.xml" />
  <Relationship Id="rId4" Type="http://schemas.openxmlformats.org/officeDocument/2006/relationships/slideLayout" Target="../slideLayouts/slideLayout16.xml" />
  <Relationship Id="rId9" Type="http://schemas.openxmlformats.org/officeDocument/2006/relationships/slideLayout" Target="../slideLayouts/slideLayout21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4606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609607"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1219214"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828821"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2438428"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457205" indent="-457205" algn="l" rtl="0" eaLnBrk="1" fontAlgn="base" hangingPunct="1">
        <a:spcBef>
          <a:spcPct val="20000"/>
        </a:spcBef>
        <a:spcAft>
          <a:spcPct val="0"/>
        </a:spcAft>
        <a:buChar char="•"/>
        <a:defRPr kumimoji="1" sz="4267">
          <a:solidFill>
            <a:schemeClr val="tx1"/>
          </a:solidFill>
          <a:latin typeface="+mn-lt"/>
          <a:ea typeface="+mn-ea"/>
          <a:cs typeface="+mn-cs"/>
        </a:defRPr>
      </a:lvl1pPr>
      <a:lvl2pPr marL="990613" indent="-381005" algn="l" rtl="0" eaLnBrk="1" fontAlgn="base" hangingPunct="1">
        <a:spcBef>
          <a:spcPct val="20000"/>
        </a:spcBef>
        <a:spcAft>
          <a:spcPct val="0"/>
        </a:spcAft>
        <a:buChar char="–"/>
        <a:defRPr kumimoji="1" sz="3733">
          <a:solidFill>
            <a:schemeClr val="tx1"/>
          </a:solidFill>
          <a:latin typeface="+mn-lt"/>
          <a:ea typeface="+mn-ea"/>
        </a:defRPr>
      </a:lvl2pPr>
      <a:lvl3pPr marL="1524018" indent="-304804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</a:defRPr>
      </a:lvl3pPr>
      <a:lvl4pPr marL="2133625" indent="-304804" algn="l" rtl="0" eaLnBrk="1" fontAlgn="base" hangingPunct="1">
        <a:spcBef>
          <a:spcPct val="20000"/>
        </a:spcBef>
        <a:spcAft>
          <a:spcPct val="0"/>
        </a:spcAft>
        <a:buChar char="–"/>
        <a:defRPr kumimoji="1" sz="2667">
          <a:solidFill>
            <a:schemeClr val="tx1"/>
          </a:solidFill>
          <a:latin typeface="+mn-lt"/>
          <a:ea typeface="+mn-ea"/>
        </a:defRPr>
      </a:lvl4pPr>
      <a:lvl5pPr marL="2743232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5pPr>
      <a:lvl6pPr marL="3352839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6pPr>
      <a:lvl7pPr marL="3962446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7pPr>
      <a:lvl8pPr marL="4572052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8pPr>
      <a:lvl9pPr marL="5181659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7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14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21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28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36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43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49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56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5229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1174023"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2348043"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3522066"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4696088"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880516" indent="-880516" algn="l" rtl="0" eaLnBrk="1" fontAlgn="base" hangingPunct="1">
        <a:spcBef>
          <a:spcPct val="20000"/>
        </a:spcBef>
        <a:spcAft>
          <a:spcPct val="0"/>
        </a:spcAft>
        <a:buChar char="•"/>
        <a:defRPr kumimoji="1" sz="8217">
          <a:solidFill>
            <a:schemeClr val="tx1"/>
          </a:solidFill>
          <a:latin typeface="+mn-lt"/>
          <a:ea typeface="+mn-ea"/>
          <a:cs typeface="+mn-cs"/>
        </a:defRPr>
      </a:lvl1pPr>
      <a:lvl2pPr marL="1907786" indent="-733763" algn="l" rtl="0" eaLnBrk="1" fontAlgn="base" hangingPunct="1">
        <a:spcBef>
          <a:spcPct val="20000"/>
        </a:spcBef>
        <a:spcAft>
          <a:spcPct val="0"/>
        </a:spcAft>
        <a:buChar char="–"/>
        <a:defRPr kumimoji="1" sz="7189">
          <a:solidFill>
            <a:schemeClr val="tx1"/>
          </a:solidFill>
          <a:latin typeface="+mn-lt"/>
          <a:ea typeface="+mn-ea"/>
        </a:defRPr>
      </a:lvl2pPr>
      <a:lvl3pPr marL="2935055" indent="-587011" algn="l" rtl="0" eaLnBrk="1" fontAlgn="base" hangingPunct="1">
        <a:spcBef>
          <a:spcPct val="20000"/>
        </a:spcBef>
        <a:spcAft>
          <a:spcPct val="0"/>
        </a:spcAft>
        <a:buChar char="•"/>
        <a:defRPr kumimoji="1" sz="6164">
          <a:solidFill>
            <a:schemeClr val="tx1"/>
          </a:solidFill>
          <a:latin typeface="+mn-lt"/>
          <a:ea typeface="+mn-ea"/>
        </a:defRPr>
      </a:lvl3pPr>
      <a:lvl4pPr marL="4109077" indent="-587011" algn="l" rtl="0" eaLnBrk="1" fontAlgn="base" hangingPunct="1">
        <a:spcBef>
          <a:spcPct val="20000"/>
        </a:spcBef>
        <a:spcAft>
          <a:spcPct val="0"/>
        </a:spcAft>
        <a:buChar char="–"/>
        <a:defRPr kumimoji="1" sz="5136">
          <a:solidFill>
            <a:schemeClr val="tx1"/>
          </a:solidFill>
          <a:latin typeface="+mn-lt"/>
          <a:ea typeface="+mn-ea"/>
        </a:defRPr>
      </a:lvl4pPr>
      <a:lvl5pPr marL="5283099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5pPr>
      <a:lvl6pPr marL="6457120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6pPr>
      <a:lvl7pPr marL="7631142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7pPr>
      <a:lvl8pPr marL="8805165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8pPr>
      <a:lvl9pPr marL="9979185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174023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2pPr>
      <a:lvl3pPr marL="2348043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3pPr>
      <a:lvl4pPr marL="3522066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4pPr>
      <a:lvl5pPr marL="4696088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5pPr>
      <a:lvl6pPr marL="5870108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6pPr>
      <a:lvl7pPr marL="7044131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7pPr>
      <a:lvl8pPr marL="8218153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8pPr>
      <a:lvl9pPr marL="9392174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2" Type="http://schemas.openxmlformats.org/officeDocument/2006/relationships/notesSlide" Target="../notesSlides/notesSlide1.xml" />
  <Relationship Id="rId1" Type="http://schemas.openxmlformats.org/officeDocument/2006/relationships/slideLayout" Target="../slideLayouts/slideLayout22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BF4314-0791-B016-4000-DA94963BE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タイトル 3">
            <a:extLst>
              <a:ext uri="{FF2B5EF4-FFF2-40B4-BE49-F238E27FC236}">
                <a16:creationId xmlns:a16="http://schemas.microsoft.com/office/drawing/2014/main" id="{8F4EE548-46C0-6EB8-0FAE-30C7C4B49F1C}"/>
              </a:ext>
            </a:extLst>
          </p:cNvPr>
          <p:cNvSpPr txBox="1">
            <a:spLocks/>
          </p:cNvSpPr>
          <p:nvPr/>
        </p:nvSpPr>
        <p:spPr bwMode="auto">
          <a:xfrm>
            <a:off x="36512" y="142715"/>
            <a:ext cx="914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群マネの実施方針</a:t>
            </a:r>
            <a:r>
              <a:rPr kumimoji="1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（</a:t>
            </a:r>
            <a:r>
              <a:rPr lang="ja-JP" altLang="en-US" sz="2000" kern="0" dirty="0">
                <a:latin typeface="HGP創英角ｺﾞｼｯｸUB"/>
                <a:ea typeface="HGP創英角ｺﾞｼｯｸUB"/>
              </a:rPr>
              <a:t>　　　　　　　　　　　　　　　　　　　　　　　　　　　　　　</a:t>
            </a:r>
            <a:r>
              <a:rPr kumimoji="1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）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rgbClr val="4087C8"/>
              </a:solidFill>
              <a:effectLst/>
              <a:uLnTx/>
              <a:uFillTx/>
              <a:latin typeface="HGP創英角ｺﾞｼｯｸUB"/>
              <a:ea typeface="HGP創英角ｺﾞｼｯｸUB"/>
              <a:cs typeface="+mj-cs"/>
            </a:endParaRPr>
          </a:p>
        </p:txBody>
      </p:sp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5DAABB3D-009F-58A4-5F2B-E13476E831B3}"/>
              </a:ext>
            </a:extLst>
          </p:cNvPr>
          <p:cNvSpPr txBox="1"/>
          <p:nvPr/>
        </p:nvSpPr>
        <p:spPr>
          <a:xfrm>
            <a:off x="0" y="571603"/>
            <a:ext cx="9144000" cy="246221"/>
          </a:xfrm>
          <a:prstGeom prst="rect">
            <a:avLst/>
          </a:prstGeom>
          <a:noFill/>
          <a:ln w="28575">
            <a:noFill/>
          </a:ln>
        </p:spPr>
        <p:txBody>
          <a:bodyPr wrap="square" tIns="0" bIns="0">
            <a:spAutoFit/>
          </a:bodyPr>
          <a:lstStyle>
            <a:defPPr>
              <a:defRPr lang="ja-JP"/>
            </a:defPPr>
            <a:lvl1pPr algn="ctr">
              <a:defRPr sz="1600" spc="600"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 algn="just">
              <a:defRPr/>
            </a:pPr>
            <a:r>
              <a:rPr lang="ja-JP" altLang="en-US" spc="0" dirty="0">
                <a:solidFill>
                  <a:sysClr val="windowText" lastClr="000000"/>
                </a:solidFill>
                <a:latin typeface="ＭＳ Ｐゴシック"/>
                <a:ea typeface="ＭＳ Ｐゴシック"/>
              </a:rPr>
              <a:t>［自治体が抱える課題と群マネ導入で期待する効果］</a:t>
            </a:r>
            <a:endParaRPr lang="en-US" altLang="ja-JP" spc="0" dirty="0">
              <a:solidFill>
                <a:sysClr val="windowText" lastClr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66F2FB03-440E-8D80-E072-2C09A253F1B9}"/>
              </a:ext>
            </a:extLst>
          </p:cNvPr>
          <p:cNvSpPr txBox="1"/>
          <p:nvPr/>
        </p:nvSpPr>
        <p:spPr>
          <a:xfrm>
            <a:off x="179992" y="1709858"/>
            <a:ext cx="4320000" cy="4945669"/>
          </a:xfrm>
          <a:prstGeom prst="rect">
            <a:avLst/>
          </a:prstGeom>
          <a:noFill/>
          <a:ln w="19050">
            <a:solidFill>
              <a:sysClr val="windowText" lastClr="000000">
                <a:lumMod val="65000"/>
                <a:lumOff val="35000"/>
              </a:sysClr>
            </a:solidFill>
          </a:ln>
        </p:spPr>
        <p:txBody>
          <a:bodyPr wrap="square" rtlCol="0" anchor="t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（１）業務のマネジメント戦略</a:t>
            </a:r>
            <a:endParaRPr kumimoji="0" lang="ja-JP" altLang="en-US" sz="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E27DD56B-8296-D113-2775-61030D2C98E5}"/>
              </a:ext>
            </a:extLst>
          </p:cNvPr>
          <p:cNvSpPr txBox="1"/>
          <p:nvPr/>
        </p:nvSpPr>
        <p:spPr>
          <a:xfrm>
            <a:off x="0" y="1340768"/>
            <a:ext cx="9144000" cy="338554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ja-JP" altLang="en-US" sz="1600" dirty="0">
                <a:solidFill>
                  <a:sysClr val="windowText" lastClr="000000"/>
                </a:solidFill>
                <a:latin typeface="ＭＳ Ｐゴシック"/>
                <a:ea typeface="ＭＳ Ｐゴシック"/>
              </a:rPr>
              <a:t>［実施内容］</a:t>
            </a:r>
          </a:p>
        </p:txBody>
      </p:sp>
      <p:sp>
        <p:nvSpPr>
          <p:cNvPr id="128" name="テキスト ボックス 127">
            <a:extLst>
              <a:ext uri="{FF2B5EF4-FFF2-40B4-BE49-F238E27FC236}">
                <a16:creationId xmlns:a16="http://schemas.microsoft.com/office/drawing/2014/main" id="{8B6BE86C-6A69-F569-7845-ECEE7C2B508E}"/>
              </a:ext>
            </a:extLst>
          </p:cNvPr>
          <p:cNvSpPr txBox="1"/>
          <p:nvPr/>
        </p:nvSpPr>
        <p:spPr>
          <a:xfrm>
            <a:off x="179992" y="2018440"/>
            <a:ext cx="4320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①対象範囲</a:t>
            </a: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（インフラ分野</a:t>
            </a:r>
            <a:r>
              <a:rPr lang="en-US" altLang="ja-JP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×</a:t>
            </a: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業務プロセス）</a:t>
            </a:r>
            <a:endParaRPr lang="en-US" altLang="ja-JP" sz="12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B15F9D43-10F5-2BBB-96B4-65E2F39E8AD5}"/>
              </a:ext>
            </a:extLst>
          </p:cNvPr>
          <p:cNvSpPr txBox="1"/>
          <p:nvPr/>
        </p:nvSpPr>
        <p:spPr>
          <a:xfrm>
            <a:off x="236666" y="5934380"/>
            <a:ext cx="4320000" cy="2975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800"/>
              </a:lnSpc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②発注方式等</a:t>
            </a:r>
            <a:endParaRPr lang="en-US" altLang="ja-JP" sz="14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lnSpc>
                <a:spcPts val="800"/>
              </a:lnSpc>
              <a:defRPr/>
            </a:pPr>
            <a:endParaRPr lang="en-US" altLang="ja-JP" sz="105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30" name="テキスト ボックス 129">
            <a:extLst>
              <a:ext uri="{FF2B5EF4-FFF2-40B4-BE49-F238E27FC236}">
                <a16:creationId xmlns:a16="http://schemas.microsoft.com/office/drawing/2014/main" id="{964701EB-5622-E526-3030-97636BFA063B}"/>
              </a:ext>
            </a:extLst>
          </p:cNvPr>
          <p:cNvSpPr txBox="1"/>
          <p:nvPr/>
        </p:nvSpPr>
        <p:spPr>
          <a:xfrm>
            <a:off x="4644010" y="1709859"/>
            <a:ext cx="4320000" cy="304582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 anchor="t"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（２）自治体の束</a:t>
            </a: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1" name="テキスト ボックス 130">
            <a:extLst>
              <a:ext uri="{FF2B5EF4-FFF2-40B4-BE49-F238E27FC236}">
                <a16:creationId xmlns:a16="http://schemas.microsoft.com/office/drawing/2014/main" id="{9E85182B-8508-84FB-424B-CB6140F57577}"/>
              </a:ext>
            </a:extLst>
          </p:cNvPr>
          <p:cNvSpPr txBox="1"/>
          <p:nvPr/>
        </p:nvSpPr>
        <p:spPr>
          <a:xfrm>
            <a:off x="4672188" y="2091385"/>
            <a:ext cx="4220292" cy="2117852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38100">
            <a:noFill/>
          </a:ln>
        </p:spPr>
        <p:txBody>
          <a:bodyPr wrap="square" rtlCol="0" anchor="t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05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900" b="0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ＭＳ Ｐゴシック"/>
              <a:ea typeface="ＭＳ Ｐゴシック"/>
            </a:endParaRPr>
          </a:p>
        </p:txBody>
      </p:sp>
      <p:sp>
        <p:nvSpPr>
          <p:cNvPr id="132" name="テキスト ボックス 131">
            <a:extLst>
              <a:ext uri="{FF2B5EF4-FFF2-40B4-BE49-F238E27FC236}">
                <a16:creationId xmlns:a16="http://schemas.microsoft.com/office/drawing/2014/main" id="{E770A9DC-D004-C116-9BD7-5E32EBEB5BBD}"/>
              </a:ext>
            </a:extLst>
          </p:cNvPr>
          <p:cNvSpPr txBox="1"/>
          <p:nvPr/>
        </p:nvSpPr>
        <p:spPr>
          <a:xfrm>
            <a:off x="4644365" y="4859780"/>
            <a:ext cx="4320000" cy="1795747"/>
          </a:xfrm>
          <a:prstGeom prst="rect">
            <a:avLst/>
          </a:prstGeom>
          <a:noFill/>
          <a:ln w="19050">
            <a:solidFill>
              <a:sysClr val="windowText" lastClr="000000">
                <a:lumMod val="65000"/>
                <a:lumOff val="35000"/>
              </a:sysClr>
            </a:solidFill>
          </a:ln>
        </p:spPr>
        <p:txBody>
          <a:bodyPr wrap="square" rtlCol="0" anchor="t"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（３）技術者連携、データ連携</a:t>
            </a: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3" name="テキスト ボックス 132">
            <a:extLst>
              <a:ext uri="{FF2B5EF4-FFF2-40B4-BE49-F238E27FC236}">
                <a16:creationId xmlns:a16="http://schemas.microsoft.com/office/drawing/2014/main" id="{58A1F031-3745-8905-FB60-92ECA95BC510}"/>
              </a:ext>
            </a:extLst>
          </p:cNvPr>
          <p:cNvSpPr txBox="1"/>
          <p:nvPr/>
        </p:nvSpPr>
        <p:spPr>
          <a:xfrm>
            <a:off x="4644010" y="5115721"/>
            <a:ext cx="4320000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①技術者連携の具体メニュー</a:t>
            </a:r>
            <a:endParaRPr lang="en-US" altLang="ja-JP" sz="3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⇒</a:t>
            </a:r>
            <a:endParaRPr lang="en-US" altLang="ja-JP" sz="105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endParaRPr lang="en-US" altLang="ja-JP" sz="14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②データ連携の具体メニュー</a:t>
            </a:r>
            <a:endParaRPr lang="en-US" altLang="ja-JP" sz="14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⇒</a:t>
            </a:r>
            <a:endParaRPr lang="en-US" altLang="ja-JP" sz="105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34" name="テキスト ボックス 133">
            <a:extLst>
              <a:ext uri="{FF2B5EF4-FFF2-40B4-BE49-F238E27FC236}">
                <a16:creationId xmlns:a16="http://schemas.microsoft.com/office/drawing/2014/main" id="{DC70C50B-EED3-11BE-6F86-98A9391F3AC2}"/>
              </a:ext>
            </a:extLst>
          </p:cNvPr>
          <p:cNvSpPr txBox="1"/>
          <p:nvPr/>
        </p:nvSpPr>
        <p:spPr>
          <a:xfrm>
            <a:off x="4672188" y="4313336"/>
            <a:ext cx="4320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p"/>
              <a:defRPr/>
            </a:pPr>
            <a:r>
              <a:rPr lang="ja-JP" altLang="en-US" sz="11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地方自治法上の共同処理制度の適用：有・無</a:t>
            </a:r>
          </a:p>
          <a:p>
            <a:pPr marL="171450" indent="-171450" algn="just">
              <a:buFont typeface="Wingdings" panose="05000000000000000000" pitchFamily="2" charset="2"/>
              <a:buChar char="p"/>
              <a:defRPr/>
            </a:pPr>
            <a:r>
              <a:rPr lang="ja-JP" altLang="en-US" sz="11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連携協力道路制度の活用：有・無</a:t>
            </a:r>
          </a:p>
        </p:txBody>
      </p:sp>
      <p:sp>
        <p:nvSpPr>
          <p:cNvPr id="135" name="テキスト ボックス 134">
            <a:extLst>
              <a:ext uri="{FF2B5EF4-FFF2-40B4-BE49-F238E27FC236}">
                <a16:creationId xmlns:a16="http://schemas.microsoft.com/office/drawing/2014/main" id="{205D4DCC-1568-53B7-449E-CA9FE87F3C4B}"/>
              </a:ext>
            </a:extLst>
          </p:cNvPr>
          <p:cNvSpPr txBox="1"/>
          <p:nvPr/>
        </p:nvSpPr>
        <p:spPr>
          <a:xfrm>
            <a:off x="4952357" y="5441721"/>
            <a:ext cx="3877914" cy="293982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38100"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900" kern="0" dirty="0">
                <a:solidFill>
                  <a:prstClr val="black">
                    <a:lumMod val="75000"/>
                    <a:lumOff val="25000"/>
                  </a:prstClr>
                </a:solidFill>
                <a:latin typeface="ＭＳ Ｐゴシック"/>
                <a:ea typeface="ＭＳ Ｐゴシック"/>
              </a:rPr>
              <a:t>千葉県道路メンテナンス会議の場を活用し、意見交換や研修を実施。</a:t>
            </a:r>
          </a:p>
        </p:txBody>
      </p:sp>
      <p:graphicFrame>
        <p:nvGraphicFramePr>
          <p:cNvPr id="137" name="表 18">
            <a:extLst>
              <a:ext uri="{FF2B5EF4-FFF2-40B4-BE49-F238E27FC236}">
                <a16:creationId xmlns:a16="http://schemas.microsoft.com/office/drawing/2014/main" id="{73FE12C3-63DA-D50B-F768-E40AE2254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5938296"/>
              </p:ext>
            </p:extLst>
          </p:nvPr>
        </p:nvGraphicFramePr>
        <p:xfrm>
          <a:off x="251520" y="2348880"/>
          <a:ext cx="4176000" cy="2763000"/>
        </p:xfrm>
        <a:graphic>
          <a:graphicData uri="http://schemas.openxmlformats.org/drawingml/2006/table">
            <a:tbl>
              <a:tblPr firstRow="1" bandRow="1"/>
              <a:tblGrid>
                <a:gridCol w="720000">
                  <a:extLst>
                    <a:ext uri="{9D8B030D-6E8A-4147-A177-3AD203B41FA5}">
                      <a16:colId xmlns:a16="http://schemas.microsoft.com/office/drawing/2014/main" val="172406178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05565107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88483835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911517556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423216475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458884806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192198917"/>
                    </a:ext>
                  </a:extLst>
                </a:gridCol>
              </a:tblGrid>
              <a:tr h="168496">
                <a:tc rowSpan="2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r"/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業務プロセス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r"/>
                      <a:endParaRPr kumimoji="1" lang="en-US" altLang="ja-JP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r"/>
                      <a:endParaRPr kumimoji="1" lang="en-US" altLang="ja-JP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r"/>
                      <a:endParaRPr kumimoji="1" lang="ja-JP" altLang="en-US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インフラ分野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日常維持管理業務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gridSpan="4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構造物の定期点検関連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25300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窓口</a:t>
                      </a:r>
                      <a:endParaRPr kumimoji="1" lang="en-US" altLang="ja-JP" sz="10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業務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維持</a:t>
                      </a:r>
                      <a:endParaRPr kumimoji="1" lang="en-US" altLang="ja-JP" sz="10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作業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計画</a:t>
                      </a:r>
                      <a:endParaRPr kumimoji="1" lang="en-US" altLang="ja-JP" sz="10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策定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点検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設計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工事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153111"/>
                  </a:ext>
                </a:extLst>
              </a:tr>
              <a:tr h="270000">
                <a:tc rowSpan="4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道路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巡回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清掃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除草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剪定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橋梁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橋梁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橋梁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橋梁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397074"/>
                  </a:ext>
                </a:extLst>
              </a:tr>
              <a:tr h="27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トンネル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トンネル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トンネル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トンネル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825436"/>
                  </a:ext>
                </a:extLst>
              </a:tr>
              <a:tr h="324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道路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附属物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道路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附属物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道路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附属物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道路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附属物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7803449"/>
                  </a:ext>
                </a:extLst>
              </a:tr>
              <a:tr h="27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舗装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舗装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舗装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舗装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9672628"/>
                  </a:ext>
                </a:extLst>
              </a:tr>
              <a:tr h="270000"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河川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除草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河川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河川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河川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河川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2042008"/>
                  </a:ext>
                </a:extLst>
              </a:tr>
              <a:tr h="270000"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公園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除草・剪定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遊具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遊具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遊具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+mn-ea"/>
                          <a:ea typeface="+mn-ea"/>
                        </a:rPr>
                        <a:t>遊具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6069152"/>
                  </a:ext>
                </a:extLst>
              </a:tr>
              <a:tr h="270000"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下水道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管路施設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処理施設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ポンプ場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管路施設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処理施設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ポンプ場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管路施設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処理施設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ポンプ場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管路施設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処理施設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ポンプ場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1040007"/>
                  </a:ext>
                </a:extLst>
              </a:tr>
            </a:tbl>
          </a:graphicData>
        </a:graphic>
      </p:graphicFrame>
      <p:sp>
        <p:nvSpPr>
          <p:cNvPr id="139" name="テキスト ボックス 138">
            <a:extLst>
              <a:ext uri="{FF2B5EF4-FFF2-40B4-BE49-F238E27FC236}">
                <a16:creationId xmlns:a16="http://schemas.microsoft.com/office/drawing/2014/main" id="{043E96A1-2F85-D0CC-9CAA-B3502E8C2A83}"/>
              </a:ext>
            </a:extLst>
          </p:cNvPr>
          <p:cNvSpPr txBox="1"/>
          <p:nvPr/>
        </p:nvSpPr>
        <p:spPr>
          <a:xfrm>
            <a:off x="294514" y="5107951"/>
            <a:ext cx="4104456" cy="626701"/>
          </a:xfrm>
          <a:prstGeom prst="rect">
            <a:avLst/>
          </a:prstGeom>
          <a:noFill/>
        </p:spPr>
        <p:txBody>
          <a:bodyPr wrap="square" lIns="36000" tIns="36000" rIns="36000" bIns="36000">
            <a:spAutoFit/>
          </a:bodyPr>
          <a:lstStyle/>
          <a:p>
            <a:pPr algn="just">
              <a:defRPr/>
            </a:pPr>
            <a:r>
              <a:rPr lang="en-US" altLang="ja-JP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R8</a:t>
            </a:r>
            <a:r>
              <a:rPr lang="ja-JP" altLang="en-US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年度</a:t>
            </a:r>
            <a:r>
              <a:rPr lang="en-US" altLang="ja-JP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【</a:t>
            </a:r>
            <a:r>
              <a:rPr lang="ja-JP" altLang="en-US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橋梁</a:t>
            </a:r>
            <a:r>
              <a:rPr lang="en-US" altLang="ja-JP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】</a:t>
            </a:r>
            <a:r>
              <a:rPr lang="ja-JP" altLang="en-US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（四街道</a:t>
            </a:r>
            <a:r>
              <a:rPr lang="zh-TW" altLang="en-US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市、</a:t>
            </a:r>
            <a:r>
              <a:rPr lang="ja-JP" altLang="en-US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印西市、白井市、匝瑳市、山武市、横芝光町、</a:t>
            </a:r>
            <a:r>
              <a:rPr lang="ja-JP" altLang="en-US" sz="900" dirty="0">
                <a:solidFill>
                  <a:schemeClr val="accent1">
                    <a:lumMod val="75000"/>
                  </a:schemeClr>
                </a:solidFill>
                <a:latin typeface="ＭＳ Ｐゴシック"/>
                <a:ea typeface="ＭＳ Ｐゴシック"/>
              </a:rPr>
              <a:t>長生村、</a:t>
            </a:r>
            <a:endParaRPr lang="en-US" altLang="ja-JP" sz="900" dirty="0">
              <a:solidFill>
                <a:schemeClr val="accent1">
                  <a:lumMod val="75000"/>
                </a:schemeClr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900" dirty="0">
                <a:solidFill>
                  <a:schemeClr val="accent1">
                    <a:lumMod val="75000"/>
                  </a:schemeClr>
                </a:solidFill>
                <a:latin typeface="ＭＳ Ｐゴシック"/>
                <a:ea typeface="ＭＳ Ｐゴシック"/>
              </a:rPr>
              <a:t>　　　　　　　　　　木更津市の８市町村）予定</a:t>
            </a:r>
            <a:endParaRPr lang="en-US" altLang="ja-JP" sz="900" dirty="0">
              <a:solidFill>
                <a:schemeClr val="accent1">
                  <a:lumMod val="75000"/>
                </a:schemeClr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endParaRPr lang="en-US" altLang="ja-JP" sz="900" dirty="0">
              <a:solidFill>
                <a:schemeClr val="accent1">
                  <a:lumMod val="75000"/>
                </a:schemeClr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en-US" altLang="ja-JP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R</a:t>
            </a:r>
            <a:r>
              <a:rPr lang="ja-JP" altLang="en-US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７年度実績　　</a:t>
            </a:r>
            <a:r>
              <a:rPr lang="en-US" altLang="ja-JP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【</a:t>
            </a:r>
            <a:r>
              <a:rPr lang="ja-JP" altLang="en-US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橋梁</a:t>
            </a:r>
            <a:r>
              <a:rPr lang="en-US" altLang="ja-JP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】</a:t>
            </a:r>
            <a:r>
              <a:rPr lang="ja-JP" altLang="en-US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８市町、</a:t>
            </a:r>
            <a:r>
              <a:rPr lang="en-US" altLang="ja-JP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【</a:t>
            </a:r>
            <a:r>
              <a:rPr lang="ja-JP" altLang="en-US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トンネル</a:t>
            </a:r>
            <a:r>
              <a:rPr lang="en-US" altLang="ja-JP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】 </a:t>
            </a:r>
            <a:r>
              <a:rPr lang="ja-JP" altLang="en-US" sz="9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２町</a:t>
            </a:r>
            <a:endParaRPr lang="en-US" altLang="ja-JP" sz="900" dirty="0">
              <a:solidFill>
                <a:srgbClr val="0070C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40" name="テキスト ボックス 139">
            <a:extLst>
              <a:ext uri="{FF2B5EF4-FFF2-40B4-BE49-F238E27FC236}">
                <a16:creationId xmlns:a16="http://schemas.microsoft.com/office/drawing/2014/main" id="{50D71AF2-5950-7165-E2D5-40B6A688B061}"/>
              </a:ext>
            </a:extLst>
          </p:cNvPr>
          <p:cNvSpPr txBox="1"/>
          <p:nvPr/>
        </p:nvSpPr>
        <p:spPr>
          <a:xfrm>
            <a:off x="179992" y="849480"/>
            <a:ext cx="8784016" cy="519819"/>
          </a:xfrm>
          <a:prstGeom prst="rect">
            <a:avLst/>
          </a:prstGeom>
          <a:noFill/>
          <a:ln w="19050">
            <a:solidFill>
              <a:sysClr val="windowText" lastClr="000000">
                <a:lumMod val="65000"/>
                <a:lumOff val="35000"/>
              </a:sysClr>
            </a:solidFill>
          </a:ln>
        </p:spPr>
        <p:txBody>
          <a:bodyPr wrap="square" rtlCol="0" anchor="ctr"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kern="0" dirty="0">
                <a:latin typeface="ＭＳ Ｐゴシック"/>
                <a:ea typeface="ＭＳ Ｐゴシック"/>
              </a:rPr>
              <a:t>市町村が実施する点検・診断について、（</a:t>
            </a:r>
            <a:r>
              <a:rPr kumimoji="0" lang="ja-JP" alt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ＭＳ Ｐゴシック"/>
                <a:ea typeface="ＭＳ Ｐゴシック"/>
              </a:rPr>
              <a:t>公財）千葉県建設技術センターが地域一括発注を行うことで、市町村の　発注事務の事務負担軽減を図る。</a:t>
            </a:r>
            <a:endParaRPr kumimoji="0" lang="en-US" altLang="ja-JP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ＭＳ Ｐゴシック"/>
              <a:ea typeface="ＭＳ Ｐゴシック"/>
            </a:endParaRPr>
          </a:p>
        </p:txBody>
      </p: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62F4D248-18CC-F714-850E-4F1FB07464A3}"/>
              </a:ext>
            </a:extLst>
          </p:cNvPr>
          <p:cNvSpPr/>
          <p:nvPr/>
        </p:nvSpPr>
        <p:spPr>
          <a:xfrm>
            <a:off x="2699792" y="2951579"/>
            <a:ext cx="583180" cy="555558"/>
          </a:xfrm>
          <a:prstGeom prst="rect">
            <a:avLst/>
          </a:prstGeom>
          <a:noFill/>
          <a:ln w="2540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DC0E97A3-0A19-67A9-47FF-267570DECCAC}"/>
              </a:ext>
            </a:extLst>
          </p:cNvPr>
          <p:cNvSpPr/>
          <p:nvPr/>
        </p:nvSpPr>
        <p:spPr>
          <a:xfrm>
            <a:off x="5076056" y="2492896"/>
            <a:ext cx="1728192" cy="360040"/>
          </a:xfrm>
          <a:prstGeom prst="roundRect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/>
              <a:t>（公財）千葉県建設技術センター</a:t>
            </a: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7E2C4549-5531-CFDC-B209-C244E2EE8E6D}"/>
              </a:ext>
            </a:extLst>
          </p:cNvPr>
          <p:cNvCxnSpPr>
            <a:cxnSpLocks/>
          </p:cNvCxnSpPr>
          <p:nvPr/>
        </p:nvCxnSpPr>
        <p:spPr>
          <a:xfrm flipV="1">
            <a:off x="5724128" y="2859433"/>
            <a:ext cx="0" cy="6542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5E9CD4AD-3D69-265B-12FE-B39D18FD88ED}"/>
              </a:ext>
            </a:extLst>
          </p:cNvPr>
          <p:cNvCxnSpPr>
            <a:cxnSpLocks/>
          </p:cNvCxnSpPr>
          <p:nvPr/>
        </p:nvCxnSpPr>
        <p:spPr>
          <a:xfrm>
            <a:off x="6228184" y="2852936"/>
            <a:ext cx="0" cy="660698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9711331-F653-86D3-4E0E-96505D7EF3A9}"/>
              </a:ext>
            </a:extLst>
          </p:cNvPr>
          <p:cNvSpPr txBox="1"/>
          <p:nvPr/>
        </p:nvSpPr>
        <p:spPr>
          <a:xfrm>
            <a:off x="6307200" y="2957698"/>
            <a:ext cx="1015331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/>
              <a:t>①基本協定</a:t>
            </a:r>
            <a:endParaRPr lang="en-US" altLang="ja-JP" sz="1000" b="1" dirty="0"/>
          </a:p>
          <a:p>
            <a:r>
              <a:rPr lang="ja-JP" altLang="en-US" sz="1000" b="1" dirty="0"/>
              <a:t>②年度協定</a:t>
            </a:r>
            <a:endParaRPr lang="en-US" altLang="ja-JP" sz="1000" b="1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BA1D4C61-0F99-A34A-EA1E-D425B66CBF84}"/>
              </a:ext>
            </a:extLst>
          </p:cNvPr>
          <p:cNvSpPr txBox="1"/>
          <p:nvPr/>
        </p:nvSpPr>
        <p:spPr>
          <a:xfrm>
            <a:off x="4889316" y="2978412"/>
            <a:ext cx="748253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000" dirty="0"/>
              <a:t>点検</a:t>
            </a:r>
            <a:r>
              <a:rPr lang="ja-JP" altLang="en-US" sz="1000" b="1" dirty="0"/>
              <a:t>費</a:t>
            </a:r>
            <a:r>
              <a:rPr kumimoji="1" lang="ja-JP" altLang="en-US" sz="1000" b="1" dirty="0"/>
              <a:t>＋</a:t>
            </a:r>
            <a:endParaRPr kumimoji="1" lang="en-US" altLang="ja-JP" sz="1000" b="1" dirty="0"/>
          </a:p>
          <a:p>
            <a:r>
              <a:rPr lang="ja-JP" altLang="en-US" sz="1000" b="1" dirty="0"/>
              <a:t>③事務費</a:t>
            </a:r>
            <a:endParaRPr kumimoji="1" lang="ja-JP" altLang="en-US" sz="1000" b="1" dirty="0"/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3CB19E06-7A11-7CC1-CD70-A91E3EA8F42E}"/>
              </a:ext>
            </a:extLst>
          </p:cNvPr>
          <p:cNvSpPr/>
          <p:nvPr/>
        </p:nvSpPr>
        <p:spPr>
          <a:xfrm>
            <a:off x="7834528" y="2492896"/>
            <a:ext cx="710282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/>
              <a:t>事業者</a:t>
            </a:r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CDAFE424-DDE5-0621-67BC-DB85A6DF49A5}"/>
              </a:ext>
            </a:extLst>
          </p:cNvPr>
          <p:cNvCxnSpPr>
            <a:cxnSpLocks/>
          </p:cNvCxnSpPr>
          <p:nvPr/>
        </p:nvCxnSpPr>
        <p:spPr>
          <a:xfrm>
            <a:off x="6819190" y="2719900"/>
            <a:ext cx="1015338" cy="523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D314A9A-3200-74F9-A91E-7AD7BCFF0F65}"/>
              </a:ext>
            </a:extLst>
          </p:cNvPr>
          <p:cNvSpPr txBox="1"/>
          <p:nvPr/>
        </p:nvSpPr>
        <p:spPr>
          <a:xfrm>
            <a:off x="6861019" y="2260305"/>
            <a:ext cx="914623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b="1" dirty="0"/>
              <a:t>④地域一括発注</a:t>
            </a:r>
            <a:endParaRPr kumimoji="1" lang="en-US" altLang="ja-JP" sz="800" b="1" dirty="0"/>
          </a:p>
          <a:p>
            <a:pPr algn="ctr"/>
            <a:r>
              <a:rPr kumimoji="1" lang="ja-JP" altLang="en-US" sz="800" b="1" dirty="0"/>
              <a:t>（委託契約）</a:t>
            </a:r>
            <a:endParaRPr kumimoji="1" lang="en-US" altLang="ja-JP" sz="800" b="1" dirty="0"/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169870AA-B5C2-2AF2-8C11-8C0C79A33A8F}"/>
              </a:ext>
            </a:extLst>
          </p:cNvPr>
          <p:cNvSpPr/>
          <p:nvPr/>
        </p:nvSpPr>
        <p:spPr>
          <a:xfrm>
            <a:off x="7411990" y="4347755"/>
            <a:ext cx="239040" cy="20909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F465EC93-D504-5632-289C-7D54EB96A84F}"/>
              </a:ext>
            </a:extLst>
          </p:cNvPr>
          <p:cNvSpPr/>
          <p:nvPr/>
        </p:nvSpPr>
        <p:spPr>
          <a:xfrm>
            <a:off x="6705090" y="4499019"/>
            <a:ext cx="239040" cy="20909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9E1460A-EA10-51B1-E592-D84B6DD2F23B}"/>
              </a:ext>
            </a:extLst>
          </p:cNvPr>
          <p:cNvSpPr txBox="1"/>
          <p:nvPr/>
        </p:nvSpPr>
        <p:spPr>
          <a:xfrm>
            <a:off x="251520" y="6083138"/>
            <a:ext cx="4320000" cy="5030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800"/>
              </a:lnSpc>
              <a:defRPr/>
            </a:pPr>
            <a:endParaRPr lang="en-US" altLang="ja-JP" sz="3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marL="285750" indent="-285750">
              <a:lnSpc>
                <a:spcPts val="800"/>
              </a:lnSpc>
              <a:buFont typeface="Wingdings" panose="05000000000000000000" pitchFamily="2" charset="2"/>
              <a:buChar char="p"/>
              <a:defRPr/>
            </a:pP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契約期間の複数年化 ：有</a:t>
            </a: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 </a:t>
            </a: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・ 無</a:t>
            </a:r>
            <a:endParaRPr lang="en-US" altLang="ja-JP" sz="12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>
              <a:lnSpc>
                <a:spcPts val="800"/>
              </a:lnSpc>
              <a:defRPr/>
            </a:pPr>
            <a:endParaRPr lang="en-US" altLang="ja-JP" sz="3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marL="285750" indent="-285750">
              <a:lnSpc>
                <a:spcPts val="800"/>
              </a:lnSpc>
              <a:buFont typeface="Wingdings" panose="05000000000000000000" pitchFamily="2" charset="2"/>
              <a:buChar char="p"/>
              <a:defRPr/>
            </a:pP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性能規定の導入　　　 ：有</a:t>
            </a: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 </a:t>
            </a: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・ 無</a:t>
            </a:r>
            <a:endParaRPr lang="en-US" altLang="ja-JP" sz="12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0AA12F69-B48B-6282-A9F8-2F269A07846D}"/>
              </a:ext>
            </a:extLst>
          </p:cNvPr>
          <p:cNvSpPr/>
          <p:nvPr/>
        </p:nvSpPr>
        <p:spPr>
          <a:xfrm>
            <a:off x="2403207" y="6127351"/>
            <a:ext cx="239040" cy="209091"/>
          </a:xfrm>
          <a:prstGeom prst="ellipse">
            <a:avLst/>
          </a:prstGeom>
          <a:noFill/>
          <a:ln>
            <a:solidFill>
              <a:srgbClr val="40404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楕円 26">
            <a:extLst>
              <a:ext uri="{FF2B5EF4-FFF2-40B4-BE49-F238E27FC236}">
                <a16:creationId xmlns:a16="http://schemas.microsoft.com/office/drawing/2014/main" id="{DDC55601-4A21-DDF8-7483-006B6EB48C6C}"/>
              </a:ext>
            </a:extLst>
          </p:cNvPr>
          <p:cNvSpPr/>
          <p:nvPr/>
        </p:nvSpPr>
        <p:spPr>
          <a:xfrm>
            <a:off x="2398034" y="6381344"/>
            <a:ext cx="239040" cy="209091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87CFFC85-FBC8-3671-7BF0-D22915D09C85}"/>
              </a:ext>
            </a:extLst>
          </p:cNvPr>
          <p:cNvSpPr/>
          <p:nvPr/>
        </p:nvSpPr>
        <p:spPr>
          <a:xfrm>
            <a:off x="5148067" y="3513634"/>
            <a:ext cx="1557013" cy="36004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市町村</a:t>
            </a:r>
            <a:endParaRPr kumimoji="1" lang="ja-JP" altLang="en-US" sz="120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2A7CA0D-F639-A8B8-79EE-6E124959603D}"/>
              </a:ext>
            </a:extLst>
          </p:cNvPr>
          <p:cNvSpPr txBox="1"/>
          <p:nvPr/>
        </p:nvSpPr>
        <p:spPr>
          <a:xfrm>
            <a:off x="2539251" y="270621"/>
            <a:ext cx="50736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kern="0" dirty="0">
                <a:solidFill>
                  <a:srgbClr val="4087C8"/>
                </a:solidFill>
                <a:latin typeface="HGP創英角ｺﾞｼｯｸUB"/>
                <a:ea typeface="HGP創英角ｺﾞｼｯｸUB"/>
              </a:rPr>
              <a:t>四街道市、印西市、白井市、匝瑳市、山武市、横芝光町、長生村、木更津市</a:t>
            </a:r>
            <a:endParaRPr kumimoji="1" lang="ja-JP" altLang="en-US" sz="1200" strike="sngStrike" dirty="0">
              <a:solidFill>
                <a:srgbClr val="0070C0"/>
              </a:solidFill>
              <a:highlight>
                <a:srgbClr val="FFFF00"/>
              </a:highlight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1A0592A8-287F-5B59-3BD5-C353B2AD73BA}"/>
              </a:ext>
            </a:extLst>
          </p:cNvPr>
          <p:cNvSpPr txBox="1"/>
          <p:nvPr/>
        </p:nvSpPr>
        <p:spPr>
          <a:xfrm>
            <a:off x="6812592" y="3621348"/>
            <a:ext cx="2036295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700" b="1" dirty="0"/>
              <a:t>①技術センターと市町村が基本協定を締結。</a:t>
            </a:r>
            <a:endParaRPr lang="en-US" altLang="ja-JP" sz="700" b="1" dirty="0"/>
          </a:p>
          <a:p>
            <a:r>
              <a:rPr lang="ja-JP" altLang="en-US" sz="700" b="1" dirty="0"/>
              <a:t>②年度毎に年度協定を締結。</a:t>
            </a:r>
            <a:endParaRPr lang="en-US" altLang="ja-JP" sz="700" b="1" dirty="0"/>
          </a:p>
          <a:p>
            <a:r>
              <a:rPr lang="ja-JP" altLang="en-US" sz="700" b="1" dirty="0"/>
              <a:t>③市町村は技術センターへ事務費を負担。</a:t>
            </a:r>
            <a:endParaRPr lang="en-US" altLang="ja-JP" sz="700" b="1" dirty="0"/>
          </a:p>
          <a:p>
            <a:r>
              <a:rPr lang="ja-JP" altLang="en-US" sz="700" b="1" dirty="0"/>
              <a:t>④技術センターが市町村の業務を地域一括発注。</a:t>
            </a:r>
            <a:endParaRPr lang="en-US" altLang="ja-JP" sz="700" b="1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1DF4768-B201-5C8A-51D6-72F8254A5A03}"/>
              </a:ext>
            </a:extLst>
          </p:cNvPr>
          <p:cNvSpPr txBox="1"/>
          <p:nvPr/>
        </p:nvSpPr>
        <p:spPr>
          <a:xfrm>
            <a:off x="4922062" y="6006727"/>
            <a:ext cx="3877914" cy="426763"/>
          </a:xfrm>
          <a:prstGeom prst="rect">
            <a:avLst/>
          </a:prstGeom>
          <a:solidFill>
            <a:srgbClr val="4BACC6">
              <a:lumMod val="20000"/>
              <a:lumOff val="80000"/>
            </a:srgbClr>
          </a:solidFill>
          <a:ln w="38100">
            <a:noFill/>
          </a:ln>
        </p:spPr>
        <p:txBody>
          <a:bodyPr wrap="square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srgbClr val="404040"/>
                </a:solidFill>
              </a:rPr>
              <a:t>千葉県道路メンテナンス会議の場を活用し、点検結果や修繕の実施状況、各種事例等の情報を市町村間で共有することにより、修繕の一層の推進を図る。</a:t>
            </a:r>
            <a:endParaRPr kumimoji="0" lang="ja-JP" altLang="en-US" sz="900" kern="0" dirty="0">
              <a:solidFill>
                <a:srgbClr val="404040"/>
              </a:solidFill>
              <a:latin typeface="ＭＳ Ｐゴシック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440854414"/>
      </p:ext>
    </p:extLst>
  </p:cSld>
  <p:clrMapOvr>
    <a:masterClrMapping/>
  </p:clrMapOvr>
</p:sld>
</file>

<file path=ppt/theme/theme1.xml><?xml version="1.0" encoding="utf-8"?>
<a:theme xmlns:a="http://schemas.openxmlformats.org/drawingml/2006/main" name="1_標準デザイ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ptx" id="{75BB661A-7159-40AB-A8B9-95C523401A87}" vid="{AD23DF29-DE52-45D5-B687-48F301D686A8}"/>
    </a:ext>
  </a:extLst>
</a:theme>
</file>

<file path=ppt/theme/theme2.xml><?xml version="1.0" encoding="utf-8"?>
<a:theme xmlns:a="http://schemas.openxmlformats.org/drawingml/2006/main" name="2_標準デザイ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ptx" id="{75BB661A-7159-40AB-A8B9-95C523401A87}" vid="{AD23DF29-DE52-45D5-B687-48F301D686A8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36419</TotalTime>
  <Words>429</Words>
  <Application>Microsoft Office PowerPoint</Application>
  <PresentationFormat>画面に合わせる (4:3)</PresentationFormat>
  <Paragraphs>111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ＭＳ Ｐゴシック</vt:lpstr>
      <vt:lpstr>Arial</vt:lpstr>
      <vt:lpstr>Calibri</vt:lpstr>
      <vt:lpstr>Times New Roman</vt:lpstr>
      <vt:lpstr>Wingdings</vt:lpstr>
      <vt:lpstr>1_標準デザイン</vt:lpstr>
      <vt:lpstr>2_標準デザイン</vt:lpstr>
      <vt:lpstr>PowerPoint プレゼンテーション</vt:lpstr>
    </vt:vector>
  </TitlesOfParts>
  <Company>国土交通省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行政情報システム室</dc:creator>
  <cp:lastModifiedBy>大野 敬太</cp:lastModifiedBy>
  <cp:revision>1120</cp:revision>
  <cp:lastPrinted>2026-01-15T01:59:11Z</cp:lastPrinted>
  <dcterms:created xsi:type="dcterms:W3CDTF">2007-11-06T12:19:33Z</dcterms:created>
  <dcterms:modified xsi:type="dcterms:W3CDTF">2026-01-22T00:51:29Z</dcterms:modified>
</cp:coreProperties>
</file>